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4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3.xml" ContentType="application/vnd.openxmlformats-officedocument.presentationml.tag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83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73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82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1"/>
    <p:sldMasterId id="2147483691" r:id="rId2"/>
    <p:sldMasterId id="2147483724" r:id="rId3"/>
  </p:sldMasterIdLst>
  <p:notesMasterIdLst>
    <p:notesMasterId r:id="rId14"/>
  </p:notesMasterIdLst>
  <p:sldIdLst>
    <p:sldId id="2147473407" r:id="rId4"/>
    <p:sldId id="2145707179" r:id="rId5"/>
    <p:sldId id="274" r:id="rId6"/>
    <p:sldId id="2147480659" r:id="rId7"/>
    <p:sldId id="2147473411" r:id="rId8"/>
    <p:sldId id="2147473428" r:id="rId9"/>
    <p:sldId id="2147473430" r:id="rId10"/>
    <p:sldId id="2147473433" r:id="rId11"/>
    <p:sldId id="2147473435" r:id="rId12"/>
    <p:sldId id="2145707212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58"/>
    <p:restoredTop sz="94694"/>
  </p:normalViewPr>
  <p:slideViewPr>
    <p:cSldViewPr snapToGrid="0" snapToObjects="1" showGuides="1">
      <p:cViewPr varScale="1">
        <p:scale>
          <a:sx n="93" d="100"/>
          <a:sy n="93" d="100"/>
        </p:scale>
        <p:origin x="485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customXml" Target="../customXml/item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Sundhedsydelser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Salg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B86-47EE-9E18-B1D7AAECE9F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B86-47EE-9E18-B1D7AAECE9F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B86-47EE-9E18-B1D7AAECE9F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B86-47EE-9E18-B1D7AAECE9F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B86-47EE-9E18-B1D7AAECE9F6}"/>
              </c:ext>
            </c:extLst>
          </c:dPt>
          <c:cat>
            <c:strRef>
              <c:f>'Ark1'!$A$2:$A$6</c:f>
              <c:strCache>
                <c:ptCount val="5"/>
                <c:pt idx="0">
                  <c:v>Stress</c:v>
                </c:pt>
                <c:pt idx="1">
                  <c:v>Livsforandringer</c:v>
                </c:pt>
                <c:pt idx="2">
                  <c:v>Depression</c:v>
                </c:pt>
                <c:pt idx="3">
                  <c:v>Angst</c:v>
                </c:pt>
                <c:pt idx="4">
                  <c:v>Pårørende til alvorlig sygdom</c:v>
                </c:pt>
              </c:strCache>
            </c:strRef>
          </c:cat>
          <c:val>
            <c:numRef>
              <c:f>'Ark1'!$B$2:$B$6</c:f>
              <c:numCache>
                <c:formatCode>0%</c:formatCode>
                <c:ptCount val="5"/>
                <c:pt idx="0">
                  <c:v>0.27</c:v>
                </c:pt>
                <c:pt idx="1">
                  <c:v>0.17</c:v>
                </c:pt>
                <c:pt idx="2">
                  <c:v>0.16</c:v>
                </c:pt>
                <c:pt idx="3">
                  <c:v>0.12</c:v>
                </c:pt>
                <c:pt idx="4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09-4285-B8D9-4DCDABAAA6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B0462F-5782-D744-A393-ED4FA5401D8B}" type="datetimeFigureOut">
              <a:rPr lang="da-DK" smtClean="0"/>
              <a:t>11-04-2024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CE39C1-22BD-3441-A76B-D8AA243ED25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8255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CE39C1-22BD-3441-A76B-D8AA243ED252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4476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OONA: </a:t>
            </a:r>
            <a:r>
              <a:rPr lang="da-DK" dirty="0" err="1"/>
              <a:t>Observe</a:t>
            </a:r>
            <a:r>
              <a:rPr lang="da-DK" dirty="0"/>
              <a:t> – </a:t>
            </a:r>
            <a:r>
              <a:rPr lang="da-DK" dirty="0" err="1"/>
              <a:t>Orientate</a:t>
            </a:r>
            <a:r>
              <a:rPr lang="da-DK" dirty="0"/>
              <a:t> – </a:t>
            </a:r>
            <a:r>
              <a:rPr lang="da-DK" dirty="0" err="1"/>
              <a:t>Navigate</a:t>
            </a:r>
            <a:r>
              <a:rPr lang="da-DK" dirty="0"/>
              <a:t> -</a:t>
            </a:r>
            <a:r>
              <a:rPr lang="da-DK" dirty="0" err="1"/>
              <a:t>Act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CE39C1-22BD-3441-A76B-D8AA243ED252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2969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Budskaber</a:t>
            </a:r>
            <a:r>
              <a:rPr lang="en-US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Største</a:t>
            </a:r>
            <a:r>
              <a:rPr lang="en-US" dirty="0"/>
              <a:t> </a:t>
            </a:r>
            <a:r>
              <a:rPr lang="en-US" dirty="0" err="1"/>
              <a:t>sundhedshus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Danmark</a:t>
            </a:r>
            <a:r>
              <a:rPr lang="en-US" dirty="0"/>
              <a:t> med 25% </a:t>
            </a:r>
            <a:r>
              <a:rPr lang="en-US" dirty="0" err="1"/>
              <a:t>markedsandel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30% </a:t>
            </a:r>
            <a:r>
              <a:rPr lang="en-US" dirty="0" err="1"/>
              <a:t>gennemsnitlig</a:t>
            </a:r>
            <a:r>
              <a:rPr lang="en-US" dirty="0"/>
              <a:t> </a:t>
            </a:r>
            <a:r>
              <a:rPr lang="en-US" dirty="0" err="1"/>
              <a:t>årlig</a:t>
            </a:r>
            <a:r>
              <a:rPr lang="en-US" dirty="0"/>
              <a:t> </a:t>
            </a:r>
            <a:r>
              <a:rPr lang="en-US" dirty="0" err="1"/>
              <a:t>vækst</a:t>
            </a:r>
            <a:r>
              <a:rPr lang="en-US" dirty="0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Det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ingen</a:t>
            </a:r>
            <a:r>
              <a:rPr lang="en-US" dirty="0"/>
              <a:t> </a:t>
            </a:r>
            <a:r>
              <a:rPr lang="en-US" dirty="0" err="1"/>
              <a:t>andre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sundhedsmarkedet</a:t>
            </a:r>
            <a:r>
              <a:rPr lang="en-US" dirty="0"/>
              <a:t> </a:t>
            </a:r>
            <a:r>
              <a:rPr lang="en-US" dirty="0" err="1"/>
              <a:t>mønstre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Knap 600.000 </a:t>
            </a:r>
            <a:r>
              <a:rPr lang="en-US" dirty="0" err="1"/>
              <a:t>sundhedsforsikrede</a:t>
            </a:r>
            <a:r>
              <a:rPr lang="en-US" dirty="0"/>
              <a:t> </a:t>
            </a:r>
            <a:r>
              <a:rPr lang="en-US" dirty="0" err="1"/>
              <a:t>personer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Mere end 16.000 </a:t>
            </a:r>
            <a:r>
              <a:rPr lang="en-US" dirty="0" err="1"/>
              <a:t>virksomhedskunder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Høj</a:t>
            </a:r>
            <a:r>
              <a:rPr lang="en-US" dirty="0"/>
              <a:t> </a:t>
            </a:r>
            <a:r>
              <a:rPr lang="en-US" dirty="0" err="1"/>
              <a:t>kundetilfredshed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meget</a:t>
            </a:r>
            <a:r>
              <a:rPr lang="en-US" dirty="0"/>
              <a:t> </a:t>
            </a:r>
            <a:r>
              <a:rPr lang="en-US" dirty="0" err="1"/>
              <a:t>lavt</a:t>
            </a:r>
            <a:r>
              <a:rPr lang="en-US" dirty="0"/>
              <a:t> </a:t>
            </a:r>
            <a:r>
              <a:rPr lang="en-US" dirty="0" err="1"/>
              <a:t>frafald</a:t>
            </a:r>
            <a:r>
              <a:rPr lang="en-US" dirty="0"/>
              <a:t>. 98%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kunderne</a:t>
            </a:r>
            <a:r>
              <a:rPr lang="en-US" dirty="0"/>
              <a:t> </a:t>
            </a:r>
            <a:r>
              <a:rPr lang="en-US" dirty="0" err="1"/>
              <a:t>fortsætter</a:t>
            </a:r>
            <a:r>
              <a:rPr lang="en-US" dirty="0"/>
              <a:t> </a:t>
            </a:r>
            <a:r>
              <a:rPr lang="en-US" dirty="0" err="1"/>
              <a:t>deres</a:t>
            </a:r>
            <a:r>
              <a:rPr lang="en-US" dirty="0"/>
              <a:t> </a:t>
            </a:r>
            <a:r>
              <a:rPr lang="en-US" dirty="0" err="1"/>
              <a:t>forsikring</a:t>
            </a:r>
            <a:r>
              <a:rPr lang="en-US" dirty="0"/>
              <a:t> </a:t>
            </a:r>
            <a:r>
              <a:rPr lang="en-US" dirty="0" err="1"/>
              <a:t>hvert</a:t>
            </a:r>
            <a:r>
              <a:rPr lang="en-US" dirty="0"/>
              <a:t> </a:t>
            </a:r>
            <a:r>
              <a:rPr lang="en-US" dirty="0" err="1"/>
              <a:t>år</a:t>
            </a:r>
            <a:endParaRPr lang="da-DK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275 medarbejdere, heraf 115 sundhedsfaglige specialister servicerer kunderne dagligt alle ugens dage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308007-D680-431F-8378-50F24AE08CA9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131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CE39C1-22BD-3441-A76B-D8AA243ED252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893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CE39C1-22BD-3441-A76B-D8AA243ED252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4219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CE39C1-22BD-3441-A76B-D8AA243ED252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6899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CE39C1-22BD-3441-A76B-D8AA243ED252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8395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tags" Target="../tags/tag10.xml"/><Relationship Id="rId7" Type="http://schemas.openxmlformats.org/officeDocument/2006/relationships/image" Target="../media/image2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9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tags" Target="../tags/tag15.xml"/><Relationship Id="rId7" Type="http://schemas.openxmlformats.org/officeDocument/2006/relationships/image" Target="../media/image2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9" Type="http://schemas.openxmlformats.org/officeDocument/2006/relationships/image" Target="../media/image5.jp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tags" Target="../tags/tag20.xml"/><Relationship Id="rId7" Type="http://schemas.openxmlformats.org/officeDocument/2006/relationships/image" Target="../media/image2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9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7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image" Target="../media/image8.jpe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9.jpe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4" Type="http://schemas.openxmlformats.org/officeDocument/2006/relationships/image" Target="../media/image7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4" Type="http://schemas.openxmlformats.org/officeDocument/2006/relationships/image" Target="../media/image8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4" Type="http://schemas.openxmlformats.org/officeDocument/2006/relationships/image" Target="../media/image9.jpe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9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1.xml"/><Relationship Id="rId1" Type="http://schemas.openxmlformats.org/officeDocument/2006/relationships/tags" Target="../tags/tag40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4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4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7" Type="http://schemas.openxmlformats.org/officeDocument/2006/relationships/image" Target="../media/image10.jpeg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7" Type="http://schemas.openxmlformats.org/officeDocument/2006/relationships/image" Target="../media/image11.jpeg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7.xml"/><Relationship Id="rId4" Type="http://schemas.openxmlformats.org/officeDocument/2006/relationships/tags" Target="../tags/tag6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7" Type="http://schemas.openxmlformats.org/officeDocument/2006/relationships/image" Target="../media/image12.jpe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2.xml"/><Relationship Id="rId4" Type="http://schemas.openxmlformats.org/officeDocument/2006/relationships/tags" Target="../tags/tag7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7" Type="http://schemas.openxmlformats.org/officeDocument/2006/relationships/image" Target="../media/image3.svg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image" Target="../media/image2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6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7" Type="http://schemas.openxmlformats.org/officeDocument/2006/relationships/image" Target="../media/image3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2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0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9">
            <a:extLst>
              <a:ext uri="{FF2B5EF4-FFF2-40B4-BE49-F238E27FC236}">
                <a16:creationId xmlns:a16="http://schemas.microsoft.com/office/drawing/2014/main" id="{A48A1E8F-43DB-E90F-7EEF-47D815040F0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238125" y="244476"/>
            <a:ext cx="11693525" cy="46529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0" name="Grafik 7">
            <a:extLst>
              <a:ext uri="{FF2B5EF4-FFF2-40B4-BE49-F238E27FC236}">
                <a16:creationId xmlns:a16="http://schemas.microsoft.com/office/drawing/2014/main" id="{7E1E448D-E85F-5DF0-A835-FF1A0651393A}"/>
              </a:ext>
            </a:extLst>
          </p:cNvPr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83675" y="5790283"/>
            <a:ext cx="2878091" cy="644692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45AE4F9-D214-D263-91A5-50D7DA6D5F0E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3"/>
            </p:custDataLst>
          </p:nvPr>
        </p:nvSpPr>
        <p:spPr>
          <a:xfrm>
            <a:off x="4302125" y="245616"/>
            <a:ext cx="7629525" cy="4651822"/>
          </a:xfrm>
          <a:blipFill>
            <a:blip r:embed="rId9"/>
            <a:stretch>
              <a:fillRect/>
            </a:stretch>
          </a:blipFill>
          <a:ln>
            <a:noFill/>
          </a:ln>
        </p:spPr>
        <p:txBody>
          <a:bodyPr tIns="144000"/>
          <a:lstStyle>
            <a:lvl1pPr algn="ctr"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Markér billedrammen, hvis du vil vælge et </a:t>
            </a:r>
            <a:br>
              <a:rPr lang="da-DK" dirty="0"/>
            </a:br>
            <a:r>
              <a:rPr lang="da-DK" dirty="0"/>
              <a:t>andet billede fra </a:t>
            </a:r>
            <a:r>
              <a:rPr lang="da-DK" dirty="0" err="1"/>
              <a:t>Templafy</a:t>
            </a:r>
            <a:r>
              <a:rPr lang="da-DK" dirty="0"/>
              <a:t> i menuen til højre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A5F655C-3486-8B48-C86F-6AB649DDA783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238918" y="2447291"/>
            <a:ext cx="6694486" cy="1958976"/>
          </a:xfrm>
          <a:solidFill>
            <a:schemeClr val="accent5"/>
          </a:solidFill>
        </p:spPr>
        <p:txBody>
          <a:bodyPr lIns="468000" rIns="468000" bIns="108000" anchor="b"/>
          <a:lstStyle>
            <a:lvl1pPr algn="l">
              <a:lnSpc>
                <a:spcPts val="4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da-DK" noProof="1"/>
              <a:t>Klik for at skrive en titel</a:t>
            </a:r>
            <a:endParaRPr lang="da-DK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F0824F5-8E70-965C-43F9-A37592865A06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238918" y="4406266"/>
            <a:ext cx="6694489" cy="981075"/>
          </a:xfrm>
          <a:solidFill>
            <a:schemeClr val="accent5"/>
          </a:solidFill>
        </p:spPr>
        <p:txBody>
          <a:bodyPr lIns="468000" tIns="180000" rIns="46800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da-DK" dirty="0"/>
              <a:t>Klik for at skrive en tekst</a:t>
            </a:r>
          </a:p>
        </p:txBody>
      </p:sp>
    </p:spTree>
    <p:extLst>
      <p:ext uri="{BB962C8B-B14F-4D97-AF65-F5344CB8AC3E}">
        <p14:creationId xmlns:p14="http://schemas.microsoft.com/office/powerpoint/2010/main" val="3459094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9">
            <a:extLst>
              <a:ext uri="{FF2B5EF4-FFF2-40B4-BE49-F238E27FC236}">
                <a16:creationId xmlns:a16="http://schemas.microsoft.com/office/drawing/2014/main" id="{A48A1E8F-43DB-E90F-7EEF-47D815040F0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238918" y="244476"/>
            <a:ext cx="7650163" cy="46529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0" name="Grafik 7">
            <a:extLst>
              <a:ext uri="{FF2B5EF4-FFF2-40B4-BE49-F238E27FC236}">
                <a16:creationId xmlns:a16="http://schemas.microsoft.com/office/drawing/2014/main" id="{7E1E448D-E85F-5DF0-A835-FF1A0651393A}"/>
              </a:ext>
            </a:extLst>
          </p:cNvPr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83675" y="5790283"/>
            <a:ext cx="2878091" cy="644692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45AE4F9-D214-D263-91A5-50D7DA6D5F0E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3"/>
            </p:custDataLst>
          </p:nvPr>
        </p:nvSpPr>
        <p:spPr>
          <a:xfrm>
            <a:off x="4302125" y="244476"/>
            <a:ext cx="7629525" cy="4652962"/>
          </a:xfrm>
          <a:blipFill>
            <a:blip r:embed="rId9"/>
            <a:stretch>
              <a:fillRect/>
            </a:stretch>
          </a:blipFill>
          <a:ln>
            <a:noFill/>
          </a:ln>
        </p:spPr>
        <p:txBody>
          <a:bodyPr tIns="144000"/>
          <a:lstStyle>
            <a:lvl1pPr algn="ctr"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Markér billedrammen, hvis du vil vælge et </a:t>
            </a:r>
            <a:br>
              <a:rPr lang="da-DK" dirty="0"/>
            </a:br>
            <a:r>
              <a:rPr lang="da-DK" dirty="0"/>
              <a:t>andet billede fra </a:t>
            </a:r>
            <a:r>
              <a:rPr lang="da-DK" dirty="0" err="1"/>
              <a:t>Templafy</a:t>
            </a:r>
            <a:r>
              <a:rPr lang="da-DK" dirty="0"/>
              <a:t> i menuen til højre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BB3DD4-38B6-414F-844B-D4F191C27DAD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238918" y="2447291"/>
            <a:ext cx="6694486" cy="1958976"/>
          </a:xfrm>
          <a:solidFill>
            <a:schemeClr val="accent2"/>
          </a:solidFill>
        </p:spPr>
        <p:txBody>
          <a:bodyPr lIns="468000" rIns="468000" bIns="108000" anchor="b"/>
          <a:lstStyle>
            <a:lvl1pPr algn="l">
              <a:lnSpc>
                <a:spcPts val="4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da-DK" noProof="1"/>
              <a:t>Klik for at skrive en titel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68B9FD-03E9-C70D-3ED0-4B1647E74469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238918" y="4406266"/>
            <a:ext cx="6694489" cy="981075"/>
          </a:xfrm>
          <a:solidFill>
            <a:schemeClr val="accent2"/>
          </a:solidFill>
        </p:spPr>
        <p:txBody>
          <a:bodyPr lIns="468000" tIns="180000" rIns="46800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da-DK" dirty="0"/>
              <a:t>Klik for at skrive en tekst</a:t>
            </a:r>
          </a:p>
        </p:txBody>
      </p:sp>
    </p:spTree>
    <p:extLst>
      <p:ext uri="{BB962C8B-B14F-4D97-AF65-F5344CB8AC3E}">
        <p14:creationId xmlns:p14="http://schemas.microsoft.com/office/powerpoint/2010/main" val="3382425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9">
            <a:extLst>
              <a:ext uri="{FF2B5EF4-FFF2-40B4-BE49-F238E27FC236}">
                <a16:creationId xmlns:a16="http://schemas.microsoft.com/office/drawing/2014/main" id="{A48A1E8F-43DB-E90F-7EEF-47D815040F0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238125" y="244475"/>
            <a:ext cx="7650163" cy="454088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0" name="Grafik 7">
            <a:extLst>
              <a:ext uri="{FF2B5EF4-FFF2-40B4-BE49-F238E27FC236}">
                <a16:creationId xmlns:a16="http://schemas.microsoft.com/office/drawing/2014/main" id="{7E1E448D-E85F-5DF0-A835-FF1A0651393A}"/>
              </a:ext>
            </a:extLst>
          </p:cNvPr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83675" y="5790283"/>
            <a:ext cx="2878091" cy="644692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45AE4F9-D214-D263-91A5-50D7DA6D5F0E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3"/>
            </p:custDataLst>
          </p:nvPr>
        </p:nvSpPr>
        <p:spPr>
          <a:xfrm>
            <a:off x="4302125" y="244476"/>
            <a:ext cx="7629525" cy="4652962"/>
          </a:xfrm>
          <a:blipFill>
            <a:blip r:embed="rId9"/>
            <a:stretch>
              <a:fillRect/>
            </a:stretch>
          </a:blipFill>
          <a:ln>
            <a:noFill/>
          </a:ln>
        </p:spPr>
        <p:txBody>
          <a:bodyPr tIns="144000"/>
          <a:lstStyle>
            <a:lvl1pPr algn="ctr"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Markér billedrammen, hvis du vil vælge et </a:t>
            </a:r>
            <a:br>
              <a:rPr lang="da-DK" dirty="0"/>
            </a:br>
            <a:r>
              <a:rPr lang="da-DK" dirty="0"/>
              <a:t>andet billede fra </a:t>
            </a:r>
            <a:r>
              <a:rPr lang="da-DK" dirty="0" err="1"/>
              <a:t>Templafy</a:t>
            </a:r>
            <a:r>
              <a:rPr lang="da-DK" dirty="0"/>
              <a:t> i menuen til højre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BB3DD4-38B6-414F-844B-D4F191C27DAD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243523" y="2447290"/>
            <a:ext cx="6694486" cy="1958976"/>
          </a:xfrm>
          <a:solidFill>
            <a:srgbClr val="06645D"/>
          </a:solidFill>
        </p:spPr>
        <p:txBody>
          <a:bodyPr lIns="468000" rIns="468000" bIns="108000" anchor="b"/>
          <a:lstStyle>
            <a:lvl1pPr algn="l">
              <a:lnSpc>
                <a:spcPts val="4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da-DK" noProof="1"/>
              <a:t>Klik for at skrive en titel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68B9FD-03E9-C70D-3ED0-4B1647E74469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243522" y="4406265"/>
            <a:ext cx="6694489" cy="981075"/>
          </a:xfrm>
          <a:solidFill>
            <a:srgbClr val="06645D"/>
          </a:solidFill>
        </p:spPr>
        <p:txBody>
          <a:bodyPr lIns="468000" tIns="180000" rIns="46800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da-DK" dirty="0"/>
              <a:t>Klik for at skrive en tekst</a:t>
            </a:r>
          </a:p>
        </p:txBody>
      </p:sp>
    </p:spTree>
    <p:extLst>
      <p:ext uri="{BB962C8B-B14F-4D97-AF65-F5344CB8AC3E}">
        <p14:creationId xmlns:p14="http://schemas.microsoft.com/office/powerpoint/2010/main" val="753680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30001388-8D1A-A6F4-4C9F-40E3E425DE9F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1"/>
            </p:custDataLst>
          </p:nvPr>
        </p:nvSpPr>
        <p:spPr>
          <a:xfrm>
            <a:off x="238125" y="244476"/>
            <a:ext cx="11693524" cy="6122987"/>
          </a:xfrm>
          <a:blipFill>
            <a:blip r:embed="rId6"/>
            <a:stretch>
              <a:fillRect/>
            </a:stretch>
          </a:blipFill>
        </p:spPr>
        <p:txBody>
          <a:bodyPr lIns="0" tIns="144000"/>
          <a:lstStyle>
            <a:lvl1pPr algn="ctr"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Markér billedrammen, hvis du vil vælge et </a:t>
            </a:r>
            <a:br>
              <a:rPr lang="da-DK" dirty="0"/>
            </a:br>
            <a:r>
              <a:rPr lang="da-DK" dirty="0"/>
              <a:t>andet billede fra </a:t>
            </a:r>
            <a:r>
              <a:rPr lang="da-DK" dirty="0" err="1"/>
              <a:t>Templafy</a:t>
            </a:r>
            <a:r>
              <a:rPr lang="da-DK" dirty="0"/>
              <a:t> i menuen til højre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8B8CAD-BBF5-2570-B196-C79B2F997605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38125" y="2203450"/>
            <a:ext cx="6694488" cy="979487"/>
          </a:xfrm>
          <a:solidFill>
            <a:schemeClr val="accent5"/>
          </a:solidFill>
        </p:spPr>
        <p:txBody>
          <a:bodyPr lIns="468000" tIns="180000" rIns="216000" bIns="180000" anchor="b"/>
          <a:lstStyle>
            <a:lvl1pPr algn="l">
              <a:lnSpc>
                <a:spcPct val="100000"/>
              </a:lnSpc>
              <a:defRPr sz="2200">
                <a:solidFill>
                  <a:schemeClr val="bg1"/>
                </a:solidFill>
              </a:defRPr>
            </a:lvl1pPr>
          </a:lstStyle>
          <a:p>
            <a:r>
              <a:rPr lang="da-DK" noProof="1"/>
              <a:t>Agenda titel</a:t>
            </a:r>
            <a:endParaRPr lang="da-D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C9EFC6-F55C-6D00-FC6A-39B471054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39F7-921C-468D-A9C1-D50D6B617E0A}" type="datetime2">
              <a:rPr lang="da-DK" noProof="1" smtClean="0"/>
              <a:pPr/>
              <a:t>11. april 2024</a:t>
            </a:fld>
            <a:endParaRPr lang="da-DK" noProof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C151DC-072B-7F74-5D14-23EBCDA75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AC4857-1278-C9A7-3B91-BB22573227F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E65AF48C-B1C0-4493-BDFC-EAEA1C2F1117}" type="slidenum">
              <a:rPr lang="da-DK" noProof="1" smtClean="0"/>
              <a:pPr/>
              <a:t>‹nr.›</a:t>
            </a:fld>
            <a:endParaRPr lang="da-DK" noProof="1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9A6B378-CABD-7E55-4D6D-96747FDC2B71}"/>
              </a:ext>
            </a:extLst>
          </p:cNvPr>
          <p:cNvSpPr>
            <a:spLocks noGrp="1"/>
          </p:cNvSpPr>
          <p:nvPr>
            <p:ph type="body" sz="quarter" idx="14" hasCustomPrompt="1"/>
            <p:custDataLst>
              <p:tags r:id="rId4"/>
            </p:custDataLst>
          </p:nvPr>
        </p:nvSpPr>
        <p:spPr>
          <a:xfrm>
            <a:off x="238126" y="3177713"/>
            <a:ext cx="6694487" cy="2699212"/>
          </a:xfrm>
          <a:solidFill>
            <a:schemeClr val="accent5"/>
          </a:solidFill>
        </p:spPr>
        <p:txBody>
          <a:bodyPr lIns="468000" tIns="180000" rIns="216000"/>
          <a:lstStyle>
            <a:lvl1pPr marL="263525" indent="-24288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263525" indent="-242888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marL="263525" indent="-242888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 marL="263525" indent="-242888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 marL="263525" indent="-242888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  <a:lvl6pPr marL="263525" indent="-24288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en-US" sz="16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63525" indent="-24288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</a:lstStyle>
          <a:p>
            <a:pPr lvl="0"/>
            <a:r>
              <a:rPr lang="da-DK" dirty="0"/>
              <a:t>Agenda punkt 1</a:t>
            </a:r>
          </a:p>
          <a:p>
            <a:pPr lvl="1"/>
            <a:r>
              <a:rPr lang="da-DK" dirty="0"/>
              <a:t>Agenda punkt 2</a:t>
            </a:r>
          </a:p>
          <a:p>
            <a:pPr lvl="2"/>
            <a:r>
              <a:rPr lang="da-DK" dirty="0"/>
              <a:t>Agenda punkt 3</a:t>
            </a:r>
          </a:p>
          <a:p>
            <a:pPr lvl="3"/>
            <a:r>
              <a:rPr lang="da-DK" dirty="0"/>
              <a:t>Agenda punkt 4</a:t>
            </a:r>
          </a:p>
          <a:p>
            <a:pPr lvl="4"/>
            <a:r>
              <a:rPr lang="da-DK" dirty="0"/>
              <a:t>Agenda punkt 5</a:t>
            </a:r>
          </a:p>
          <a:p>
            <a:pPr lvl="5"/>
            <a:r>
              <a:rPr lang="da-DK" dirty="0"/>
              <a:t>Agenda punkt 6</a:t>
            </a:r>
          </a:p>
          <a:p>
            <a:pPr lvl="6"/>
            <a:r>
              <a:rPr lang="da-DK" dirty="0"/>
              <a:t>Agenda punkt 7</a:t>
            </a:r>
          </a:p>
        </p:txBody>
      </p:sp>
    </p:spTree>
    <p:extLst>
      <p:ext uri="{BB962C8B-B14F-4D97-AF65-F5344CB8AC3E}">
        <p14:creationId xmlns:p14="http://schemas.microsoft.com/office/powerpoint/2010/main" val="3903525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8A92FD6D-6875-5CC7-B483-A281A799143B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1"/>
            </p:custDataLst>
          </p:nvPr>
        </p:nvSpPr>
        <p:spPr>
          <a:xfrm>
            <a:off x="238125" y="244476"/>
            <a:ext cx="11693524" cy="6122987"/>
          </a:xfrm>
          <a:blipFill>
            <a:blip r:embed="rId5"/>
            <a:stretch>
              <a:fillRect/>
            </a:stretch>
          </a:blipFill>
        </p:spPr>
        <p:txBody>
          <a:bodyPr tIns="144000"/>
          <a:lstStyle>
            <a:lvl1pPr algn="ctr"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Markér billedrammen, hvis du vil vælge et </a:t>
            </a:r>
            <a:br>
              <a:rPr lang="da-DK" dirty="0"/>
            </a:br>
            <a:r>
              <a:rPr lang="da-DK" dirty="0"/>
              <a:t>andet billede fra </a:t>
            </a:r>
            <a:r>
              <a:rPr lang="da-DK" dirty="0" err="1"/>
              <a:t>Templafy</a:t>
            </a:r>
            <a:r>
              <a:rPr lang="da-DK" dirty="0"/>
              <a:t> i menuen til højre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8B8CAD-BBF5-2570-B196-C79B2F997605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38125" y="2203450"/>
            <a:ext cx="6694488" cy="979487"/>
          </a:xfrm>
          <a:solidFill>
            <a:schemeClr val="tx2"/>
          </a:solidFill>
        </p:spPr>
        <p:txBody>
          <a:bodyPr lIns="468000" tIns="180000" rIns="216000" bIns="180000" anchor="b"/>
          <a:lstStyle>
            <a:lvl1pPr algn="l">
              <a:lnSpc>
                <a:spcPct val="100000"/>
              </a:lnSpc>
              <a:defRPr sz="2200">
                <a:solidFill>
                  <a:schemeClr val="bg1"/>
                </a:solidFill>
              </a:defRPr>
            </a:lvl1pPr>
          </a:lstStyle>
          <a:p>
            <a:r>
              <a:rPr lang="da-DK" noProof="1"/>
              <a:t>Agenda titel</a:t>
            </a:r>
            <a:endParaRPr lang="da-D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C9EFC6-F55C-6D00-FC6A-39B471054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39F7-921C-468D-A9C1-D50D6B617E0A}" type="datetime2">
              <a:rPr lang="da-DK" noProof="1" smtClean="0"/>
              <a:pPr/>
              <a:t>11. april 2024</a:t>
            </a:fld>
            <a:endParaRPr lang="da-DK" noProof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C151DC-072B-7F74-5D14-23EBCDA75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AC4857-1278-C9A7-3B91-BB2257322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AF48C-B1C0-4493-BDFC-EAEA1C2F1117}" type="slidenum">
              <a:rPr lang="da-DK" noProof="1" smtClean="0"/>
              <a:pPr/>
              <a:t>‹nr.›</a:t>
            </a:fld>
            <a:endParaRPr lang="da-DK" noProof="1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9A6B378-CABD-7E55-4D6D-96747FDC2B71}"/>
              </a:ext>
            </a:extLst>
          </p:cNvPr>
          <p:cNvSpPr>
            <a:spLocks noGrp="1"/>
          </p:cNvSpPr>
          <p:nvPr>
            <p:ph type="body" sz="quarter" idx="14" hasCustomPrompt="1"/>
            <p:custDataLst>
              <p:tags r:id="rId3"/>
            </p:custDataLst>
          </p:nvPr>
        </p:nvSpPr>
        <p:spPr>
          <a:xfrm>
            <a:off x="238126" y="3177713"/>
            <a:ext cx="6694487" cy="2699212"/>
          </a:xfrm>
          <a:solidFill>
            <a:schemeClr val="accent2"/>
          </a:solidFill>
        </p:spPr>
        <p:txBody>
          <a:bodyPr lIns="468000" tIns="180000" rIns="216000"/>
          <a:lstStyle>
            <a:lvl1pPr marL="263525" indent="-24288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263525" indent="-242888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marL="263525" indent="-242888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 marL="263525" indent="-242888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 marL="263525" indent="-242888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  <a:lvl6pPr marL="263525" indent="-24288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en-US" sz="16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63525" indent="-24288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</a:lstStyle>
          <a:p>
            <a:pPr lvl="0"/>
            <a:r>
              <a:rPr lang="da-DK" dirty="0"/>
              <a:t>Agenda punkt 1</a:t>
            </a:r>
          </a:p>
          <a:p>
            <a:pPr lvl="1"/>
            <a:r>
              <a:rPr lang="da-DK" dirty="0"/>
              <a:t>Agenda punkt 2</a:t>
            </a:r>
          </a:p>
          <a:p>
            <a:pPr lvl="2"/>
            <a:r>
              <a:rPr lang="da-DK" dirty="0"/>
              <a:t>Agenda punkt 3</a:t>
            </a:r>
          </a:p>
          <a:p>
            <a:pPr lvl="3"/>
            <a:r>
              <a:rPr lang="da-DK" dirty="0"/>
              <a:t>Agenda punkt 4</a:t>
            </a:r>
          </a:p>
          <a:p>
            <a:pPr lvl="4"/>
            <a:r>
              <a:rPr lang="da-DK" dirty="0"/>
              <a:t>Agenda punkt 5</a:t>
            </a:r>
          </a:p>
          <a:p>
            <a:pPr lvl="5"/>
            <a:r>
              <a:rPr lang="da-DK" dirty="0"/>
              <a:t>Agenda punkt 6</a:t>
            </a:r>
          </a:p>
          <a:p>
            <a:pPr lvl="6"/>
            <a:r>
              <a:rPr lang="da-DK" dirty="0"/>
              <a:t>Agenda punkt 7</a:t>
            </a:r>
          </a:p>
        </p:txBody>
      </p:sp>
    </p:spTree>
    <p:extLst>
      <p:ext uri="{BB962C8B-B14F-4D97-AF65-F5344CB8AC3E}">
        <p14:creationId xmlns:p14="http://schemas.microsoft.com/office/powerpoint/2010/main" val="2934041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68CC40A2-A382-4BB9-F1F2-A1CA53E33202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1"/>
            </p:custDataLst>
          </p:nvPr>
        </p:nvSpPr>
        <p:spPr>
          <a:xfrm>
            <a:off x="238125" y="244475"/>
            <a:ext cx="11693525" cy="6122988"/>
          </a:xfrm>
          <a:blipFill>
            <a:blip r:embed="rId5"/>
            <a:stretch>
              <a:fillRect/>
            </a:stretch>
          </a:blipFill>
        </p:spPr>
        <p:txBody>
          <a:bodyPr tIns="144000"/>
          <a:lstStyle>
            <a:lvl1pPr algn="ctr"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Markér billedrammen, hvis du vil vælge et </a:t>
            </a:r>
            <a:br>
              <a:rPr lang="da-DK" dirty="0"/>
            </a:br>
            <a:r>
              <a:rPr lang="da-DK" dirty="0"/>
              <a:t>andet billede fra </a:t>
            </a:r>
            <a:r>
              <a:rPr lang="da-DK" dirty="0" err="1"/>
              <a:t>Templafy</a:t>
            </a:r>
            <a:r>
              <a:rPr lang="da-DK" dirty="0"/>
              <a:t> i menuen til højre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8B8CAD-BBF5-2570-B196-C79B2F997605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38125" y="2203450"/>
            <a:ext cx="6694488" cy="979487"/>
          </a:xfrm>
          <a:solidFill>
            <a:srgbClr val="06645D"/>
          </a:solidFill>
        </p:spPr>
        <p:txBody>
          <a:bodyPr lIns="468000" tIns="180000" rIns="216000" bIns="180000" anchor="b"/>
          <a:lstStyle>
            <a:lvl1pPr algn="l">
              <a:lnSpc>
                <a:spcPct val="100000"/>
              </a:lnSpc>
              <a:defRPr sz="2200">
                <a:solidFill>
                  <a:schemeClr val="bg1"/>
                </a:solidFill>
              </a:defRPr>
            </a:lvl1pPr>
          </a:lstStyle>
          <a:p>
            <a:r>
              <a:rPr lang="da-DK" noProof="1"/>
              <a:t>Agenda titel</a:t>
            </a:r>
            <a:endParaRPr lang="da-D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C9EFC6-F55C-6D00-FC6A-39B471054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39F7-921C-468D-A9C1-D50D6B617E0A}" type="datetime2">
              <a:rPr lang="da-DK" noProof="1" smtClean="0"/>
              <a:pPr/>
              <a:t>11. april 2024</a:t>
            </a:fld>
            <a:endParaRPr lang="da-DK" noProof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C151DC-072B-7F74-5D14-23EBCDA75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AC4857-1278-C9A7-3B91-BB2257322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AF48C-B1C0-4493-BDFC-EAEA1C2F1117}" type="slidenum">
              <a:rPr lang="da-DK" noProof="1" smtClean="0"/>
              <a:pPr/>
              <a:t>‹nr.›</a:t>
            </a:fld>
            <a:endParaRPr lang="da-DK" noProof="1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9A6B378-CABD-7E55-4D6D-96747FDC2B71}"/>
              </a:ext>
            </a:extLst>
          </p:cNvPr>
          <p:cNvSpPr>
            <a:spLocks noGrp="1"/>
          </p:cNvSpPr>
          <p:nvPr>
            <p:ph type="body" sz="quarter" idx="14" hasCustomPrompt="1"/>
            <p:custDataLst>
              <p:tags r:id="rId3"/>
            </p:custDataLst>
          </p:nvPr>
        </p:nvSpPr>
        <p:spPr>
          <a:xfrm>
            <a:off x="238126" y="3177713"/>
            <a:ext cx="6694487" cy="2699212"/>
          </a:xfrm>
          <a:solidFill>
            <a:srgbClr val="06645D"/>
          </a:solidFill>
        </p:spPr>
        <p:txBody>
          <a:bodyPr lIns="468000" tIns="180000" rIns="216000"/>
          <a:lstStyle>
            <a:lvl1pPr marL="263525" indent="-24288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263525" indent="-242888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marL="263525" indent="-242888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 marL="263525" indent="-242888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 marL="263525" indent="-242888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  <a:lvl6pPr marL="263525" indent="-24288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en-US" sz="16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63525" indent="-24288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</a:lstStyle>
          <a:p>
            <a:pPr lvl="0"/>
            <a:r>
              <a:rPr lang="da-DK" dirty="0"/>
              <a:t>Agenda punkt 1</a:t>
            </a:r>
          </a:p>
          <a:p>
            <a:pPr lvl="1"/>
            <a:r>
              <a:rPr lang="da-DK" dirty="0"/>
              <a:t>Agenda punkt 2</a:t>
            </a:r>
          </a:p>
          <a:p>
            <a:pPr lvl="2"/>
            <a:r>
              <a:rPr lang="da-DK" dirty="0"/>
              <a:t>Agenda punkt 3</a:t>
            </a:r>
          </a:p>
          <a:p>
            <a:pPr lvl="3"/>
            <a:r>
              <a:rPr lang="da-DK" dirty="0"/>
              <a:t>Agenda punkt 4</a:t>
            </a:r>
          </a:p>
          <a:p>
            <a:pPr lvl="4"/>
            <a:r>
              <a:rPr lang="da-DK" dirty="0"/>
              <a:t>Agenda punkt 5</a:t>
            </a:r>
          </a:p>
          <a:p>
            <a:pPr lvl="5"/>
            <a:r>
              <a:rPr lang="da-DK" dirty="0"/>
              <a:t>Agenda punkt 6</a:t>
            </a:r>
          </a:p>
          <a:p>
            <a:pPr lvl="6"/>
            <a:r>
              <a:rPr lang="da-DK" dirty="0"/>
              <a:t>Agenda punkt 7</a:t>
            </a:r>
          </a:p>
        </p:txBody>
      </p:sp>
    </p:spTree>
    <p:extLst>
      <p:ext uri="{BB962C8B-B14F-4D97-AF65-F5344CB8AC3E}">
        <p14:creationId xmlns:p14="http://schemas.microsoft.com/office/powerpoint/2010/main" val="2007651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kif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8A92FD6D-6875-5CC7-B483-A281A799143B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1"/>
            </p:custDataLst>
          </p:nvPr>
        </p:nvSpPr>
        <p:spPr>
          <a:xfrm>
            <a:off x="238125" y="244475"/>
            <a:ext cx="11693525" cy="6122988"/>
          </a:xfrm>
          <a:blipFill>
            <a:blip r:embed="rId4"/>
            <a:stretch>
              <a:fillRect/>
            </a:stretch>
          </a:blipFill>
        </p:spPr>
        <p:txBody>
          <a:bodyPr lIns="0" tIns="144000"/>
          <a:lstStyle>
            <a:lvl1pPr algn="ctr"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Markér billedrammen, hvis du vil vælge et </a:t>
            </a:r>
            <a:br>
              <a:rPr lang="da-DK" dirty="0"/>
            </a:br>
            <a:r>
              <a:rPr lang="da-DK" dirty="0"/>
              <a:t>andet billede fra </a:t>
            </a:r>
            <a:r>
              <a:rPr lang="da-DK" dirty="0" err="1"/>
              <a:t>Templafy</a:t>
            </a:r>
            <a:r>
              <a:rPr lang="da-DK" dirty="0"/>
              <a:t> i menuen til højre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C9EFC6-F55C-6D00-FC6A-39B471054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39F7-921C-468D-A9C1-D50D6B617E0A}" type="datetime2">
              <a:rPr lang="da-DK" noProof="1" smtClean="0"/>
              <a:pPr/>
              <a:t>11. april 2024</a:t>
            </a:fld>
            <a:endParaRPr lang="da-DK" noProof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C151DC-072B-7F74-5D14-23EBCDA75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AC4857-1278-C9A7-3B91-BB2257322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AF48C-B1C0-4493-BDFC-EAEA1C2F1117}" type="slidenum">
              <a:rPr lang="da-DK" noProof="1" smtClean="0"/>
              <a:pPr/>
              <a:t>‹nr.›</a:t>
            </a:fld>
            <a:endParaRPr lang="da-DK" noProof="1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63B6EFE-75E4-B38D-7D61-BC85728DC95D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38125" y="3182938"/>
            <a:ext cx="6694488" cy="1960563"/>
          </a:xfrm>
          <a:solidFill>
            <a:schemeClr val="accent5"/>
          </a:solidFill>
        </p:spPr>
        <p:txBody>
          <a:bodyPr lIns="468000" tIns="180000" rIns="216000" bIns="180000" anchor="b" anchorCtr="0"/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lang="da-DK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noProof="1"/>
              <a:t>Kapitel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90013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kif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AD98708F-7B38-3ECD-1D99-6D3CB18C2632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1"/>
            </p:custDataLst>
          </p:nvPr>
        </p:nvSpPr>
        <p:spPr>
          <a:xfrm>
            <a:off x="238125" y="244475"/>
            <a:ext cx="11693525" cy="6122988"/>
          </a:xfrm>
          <a:blipFill>
            <a:blip r:embed="rId4"/>
            <a:stretch>
              <a:fillRect/>
            </a:stretch>
          </a:blipFill>
        </p:spPr>
        <p:txBody>
          <a:bodyPr tIns="144000"/>
          <a:lstStyle>
            <a:lvl1pPr algn="ctr"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Markér billedrammen, hvis du vil vælge et </a:t>
            </a:r>
            <a:br>
              <a:rPr lang="da-DK" dirty="0"/>
            </a:br>
            <a:r>
              <a:rPr lang="da-DK" dirty="0"/>
              <a:t>andet billede fra </a:t>
            </a:r>
            <a:r>
              <a:rPr lang="da-DK" dirty="0" err="1"/>
              <a:t>Templafy</a:t>
            </a:r>
            <a:r>
              <a:rPr lang="da-DK" dirty="0"/>
              <a:t> i menuen til højre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C9EFC6-F55C-6D00-FC6A-39B471054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39F7-921C-468D-A9C1-D50D6B617E0A}" type="datetime2">
              <a:rPr lang="da-DK" noProof="1" smtClean="0"/>
              <a:pPr/>
              <a:t>11. april 2024</a:t>
            </a:fld>
            <a:endParaRPr lang="da-DK" noProof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C151DC-072B-7F74-5D14-23EBCDA75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AC4857-1278-C9A7-3B91-BB2257322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AF48C-B1C0-4493-BDFC-EAEA1C2F1117}" type="slidenum">
              <a:rPr lang="da-DK" noProof="1" smtClean="0"/>
              <a:pPr/>
              <a:t>‹nr.›</a:t>
            </a:fld>
            <a:endParaRPr lang="da-DK" noProof="1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D9A2E7-6384-A1D6-52E3-4EB81F7510DB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38124" y="3182938"/>
            <a:ext cx="6694489" cy="1960563"/>
          </a:xfrm>
          <a:solidFill>
            <a:schemeClr val="tx2"/>
          </a:solidFill>
        </p:spPr>
        <p:txBody>
          <a:bodyPr lIns="468000" tIns="180000" rIns="216000" bIns="180000" anchor="b" anchorCtr="0"/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lang="da-DK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noProof="1"/>
              <a:t>Kapitel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62461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kif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8A92FD6D-6875-5CC7-B483-A281A799143B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1"/>
            </p:custDataLst>
          </p:nvPr>
        </p:nvSpPr>
        <p:spPr>
          <a:xfrm>
            <a:off x="238125" y="244475"/>
            <a:ext cx="11693525" cy="6122988"/>
          </a:xfrm>
          <a:blipFill>
            <a:blip r:embed="rId4"/>
            <a:stretch>
              <a:fillRect/>
            </a:stretch>
          </a:blipFill>
        </p:spPr>
        <p:txBody>
          <a:bodyPr lIns="0" tIns="144000"/>
          <a:lstStyle>
            <a:lvl1pPr algn="ctr"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Markér billedrammen, hvis du vil vælge et </a:t>
            </a:r>
            <a:br>
              <a:rPr lang="da-DK" dirty="0"/>
            </a:br>
            <a:r>
              <a:rPr lang="da-DK" dirty="0"/>
              <a:t>andet billede fra </a:t>
            </a:r>
            <a:r>
              <a:rPr lang="da-DK" dirty="0" err="1"/>
              <a:t>Templafy</a:t>
            </a:r>
            <a:r>
              <a:rPr lang="da-DK" dirty="0"/>
              <a:t> i menuen til højre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C9EFC6-F55C-6D00-FC6A-39B471054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39F7-921C-468D-A9C1-D50D6B617E0A}" type="datetime2">
              <a:rPr lang="da-DK" noProof="1" smtClean="0"/>
              <a:pPr/>
              <a:t>11. april 2024</a:t>
            </a:fld>
            <a:endParaRPr lang="da-DK" noProof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C151DC-072B-7F74-5D14-23EBCDA75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AC4857-1278-C9A7-3B91-BB2257322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AF48C-B1C0-4493-BDFC-EAEA1C2F1117}" type="slidenum">
              <a:rPr lang="da-DK" noProof="1" smtClean="0"/>
              <a:pPr/>
              <a:t>‹nr.›</a:t>
            </a:fld>
            <a:endParaRPr lang="da-DK" noProof="1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9960232-77F5-25B7-BE36-49AAFA7EA5D4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38124" y="3182938"/>
            <a:ext cx="6694489" cy="1960563"/>
          </a:xfrm>
          <a:solidFill>
            <a:srgbClr val="06645D"/>
          </a:solidFill>
        </p:spPr>
        <p:txBody>
          <a:bodyPr lIns="468000" tIns="180000" rIns="216000" bIns="180000" anchor="b" anchorCtr="0"/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lang="da-DK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noProof="1"/>
              <a:t>Kapitel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19847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- uden tekstf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42A489C5-6EBB-4CDC-869B-66B2FDB30B99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77838" y="488950"/>
            <a:ext cx="11234737" cy="735013"/>
          </a:xfrm>
        </p:spPr>
        <p:txBody>
          <a:bodyPr/>
          <a:lstStyle>
            <a:lvl1pPr>
              <a:lnSpc>
                <a:spcPct val="100000"/>
              </a:lnSpc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da-DK" dirty="0"/>
              <a:t>Klik for at skrive en titel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B45182-05CD-F7C0-41DF-F592BB34A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39F7-921C-468D-A9C1-D50D6B617E0A}" type="datetime2">
              <a:rPr lang="da-DK" noProof="1" smtClean="0"/>
              <a:pPr/>
              <a:t>11. april 2024</a:t>
            </a:fld>
            <a:endParaRPr lang="da-DK" noProof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A39D98-A69E-B1A7-C1E3-A7D026E4E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C90AB4-5397-4758-1573-CAD3991CA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AF48C-B1C0-4493-BDFC-EAEA1C2F1117}" type="slidenum">
              <a:rPr lang="da-DK" noProof="1" smtClean="0"/>
              <a:pPr/>
              <a:t>‹nr.›</a:t>
            </a:fld>
            <a:endParaRPr lang="da-DK" noProof="1"/>
          </a:p>
        </p:txBody>
      </p:sp>
    </p:spTree>
    <p:extLst>
      <p:ext uri="{BB962C8B-B14F-4D97-AF65-F5344CB8AC3E}">
        <p14:creationId xmlns:p14="http://schemas.microsoft.com/office/powerpoint/2010/main" val="3868720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- blå uden tekstf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D327508-C247-45CA-99C0-19CFD5FB994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238125" y="244475"/>
            <a:ext cx="11714163" cy="6122988"/>
          </a:xfrm>
          <a:prstGeom prst="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2638CE-A63F-4418-AC8A-D9C2A2797595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77839" y="488950"/>
            <a:ext cx="11234735" cy="735013"/>
          </a:xfrm>
        </p:spPr>
        <p:txBody>
          <a:bodyPr/>
          <a:lstStyle>
            <a:lvl1pPr>
              <a:lnSpc>
                <a:spcPct val="100000"/>
              </a:lnSpc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da-DK" dirty="0"/>
              <a:t>Klik for at skrive en titel</a:t>
            </a:r>
            <a:br>
              <a:rPr lang="da-DK" dirty="0"/>
            </a:br>
            <a:endParaRPr lang="da-DK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26190E-D2B0-E08A-004D-131AE9859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39F7-921C-468D-A9C1-D50D6B617E0A}" type="datetime2">
              <a:rPr lang="da-DK" noProof="1" smtClean="0"/>
              <a:pPr/>
              <a:t>11. april 2024</a:t>
            </a:fld>
            <a:endParaRPr lang="da-DK" noProof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47C4DB-5892-02AF-417C-422CB0446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FD35E8-31A1-F0F0-370B-CFD7B73E0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AF48C-B1C0-4493-BDFC-EAEA1C2F1117}" type="slidenum">
              <a:rPr lang="da-DK" noProof="1" smtClean="0"/>
              <a:pPr/>
              <a:t>‹nr.›</a:t>
            </a:fld>
            <a:endParaRPr lang="da-DK" noProof="1"/>
          </a:p>
        </p:txBody>
      </p:sp>
    </p:spTree>
    <p:extLst>
      <p:ext uri="{BB962C8B-B14F-4D97-AF65-F5344CB8AC3E}">
        <p14:creationId xmlns:p14="http://schemas.microsoft.com/office/powerpoint/2010/main" val="29855896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- 1 tekstf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3BDA2B07-81C1-4B01-8901-06F08B9DFA3A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77839" y="488950"/>
            <a:ext cx="11234736" cy="735013"/>
          </a:xfrm>
        </p:spPr>
        <p:txBody>
          <a:bodyPr/>
          <a:lstStyle>
            <a:lvl1pPr>
              <a:lnSpc>
                <a:spcPct val="100000"/>
              </a:lnSpc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da-DK" dirty="0"/>
              <a:t>Klik for at skrive en titel</a:t>
            </a:r>
            <a:br>
              <a:rPr lang="da-DK" dirty="0"/>
            </a:br>
            <a:endParaRPr lang="da-DK" dirty="0"/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3936E4A-36A7-466E-BEE8-DE01CE9EF2B7}"/>
              </a:ext>
            </a:extLst>
          </p:cNvPr>
          <p:cNvSpPr>
            <a:spLocks noGrp="1"/>
          </p:cNvSpPr>
          <p:nvPr>
            <p:ph sz="quarter" idx="13" hasCustomPrompt="1"/>
            <p:custDataLst>
              <p:tags r:id="rId2"/>
            </p:custDataLst>
          </p:nvPr>
        </p:nvSpPr>
        <p:spPr>
          <a:xfrm>
            <a:off x="477839" y="1468438"/>
            <a:ext cx="11234736" cy="4654550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2pPr>
            <a:lvl3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 dirty="0"/>
              <a:t>Klik for at skrive en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37CE79-01BE-90A8-259B-4704DC19A956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3"/>
            </p:custDataLst>
          </p:nvPr>
        </p:nvSpPr>
        <p:spPr/>
        <p:txBody>
          <a:bodyPr/>
          <a:lstStyle/>
          <a:p>
            <a:fld id="{AC3639F7-921C-468D-A9C1-D50D6B617E0A}" type="datetime2">
              <a:rPr lang="da-DK" noProof="1" smtClean="0"/>
              <a:pPr/>
              <a:t>11. april 2024</a:t>
            </a:fld>
            <a:endParaRPr lang="da-DK" noProof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14B88C-B3E1-BC25-7649-4412C77957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7303B1-589C-1DCE-9099-0D625AAA0D8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65AF48C-B1C0-4493-BDFC-EAEA1C2F1117}" type="slidenum">
              <a:rPr lang="da-DK" noProof="1" smtClean="0"/>
              <a:pPr/>
              <a:t>‹nr.›</a:t>
            </a:fld>
            <a:endParaRPr lang="da-DK" noProof="1"/>
          </a:p>
        </p:txBody>
      </p:sp>
    </p:spTree>
    <p:extLst>
      <p:ext uri="{BB962C8B-B14F-4D97-AF65-F5344CB8AC3E}">
        <p14:creationId xmlns:p14="http://schemas.microsoft.com/office/powerpoint/2010/main" val="34255648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- 2 tekstfe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0AFCF0C0-6C22-4FDA-8B3E-6517A79A3290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77839" y="488950"/>
            <a:ext cx="11234736" cy="735013"/>
          </a:xfrm>
        </p:spPr>
        <p:txBody>
          <a:bodyPr/>
          <a:lstStyle>
            <a:lvl1pPr>
              <a:lnSpc>
                <a:spcPct val="100000"/>
              </a:lnSpc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da-DK" dirty="0"/>
              <a:t>Klik for at skrive en titel</a:t>
            </a:r>
            <a:br>
              <a:rPr lang="da-DK" dirty="0"/>
            </a:br>
            <a:endParaRPr lang="da-DK" dirty="0"/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3936E4A-36A7-466E-BEE8-DE01CE9EF2B7}"/>
              </a:ext>
            </a:extLst>
          </p:cNvPr>
          <p:cNvSpPr>
            <a:spLocks noGrp="1"/>
          </p:cNvSpPr>
          <p:nvPr>
            <p:ph sz="quarter" idx="13" hasCustomPrompt="1"/>
            <p:custDataLst>
              <p:tags r:id="rId2"/>
            </p:custDataLst>
          </p:nvPr>
        </p:nvSpPr>
        <p:spPr>
          <a:xfrm>
            <a:off x="477838" y="1468438"/>
            <a:ext cx="5497512" cy="4654550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2pPr>
            <a:lvl3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 dirty="0"/>
              <a:t>Klik for at skrive en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E2590412-BEA6-40C8-914B-0A575F126418}"/>
              </a:ext>
            </a:extLst>
          </p:cNvPr>
          <p:cNvSpPr>
            <a:spLocks noGrp="1"/>
          </p:cNvSpPr>
          <p:nvPr>
            <p:ph sz="quarter" idx="21" hasCustomPrompt="1"/>
            <p:custDataLst>
              <p:tags r:id="rId3"/>
            </p:custDataLst>
          </p:nvPr>
        </p:nvSpPr>
        <p:spPr>
          <a:xfrm>
            <a:off x="6215063" y="1468438"/>
            <a:ext cx="5497512" cy="4654550"/>
          </a:xfrm>
        </p:spPr>
        <p:txBody>
          <a:bodyPr/>
          <a:lstStyle>
            <a:lvl1pPr>
              <a:defRPr sz="1600">
                <a:solidFill>
                  <a:schemeClr val="accent2"/>
                </a:solidFill>
              </a:defRPr>
            </a:lvl1pPr>
            <a:lvl2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2pPr>
            <a:lvl3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 dirty="0"/>
              <a:t>Klik for at skrive en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ECF136-F14A-56FE-ADF9-082139AF70EC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AC3639F7-921C-468D-A9C1-D50D6B617E0A}" type="datetime2">
              <a:rPr lang="da-DK" noProof="1" smtClean="0"/>
              <a:pPr/>
              <a:t>11. april 2024</a:t>
            </a:fld>
            <a:endParaRPr lang="da-DK" noProof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996B80-EBED-75B1-616A-A6BF6B61D09E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CCC79-EABA-E0EA-4B56-A4CAE9227DD5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E65AF48C-B1C0-4493-BDFC-EAEA1C2F1117}" type="slidenum">
              <a:rPr lang="da-DK" noProof="1" smtClean="0"/>
              <a:pPr/>
              <a:t>‹nr.›</a:t>
            </a:fld>
            <a:endParaRPr lang="da-DK" noProof="1"/>
          </a:p>
        </p:txBody>
      </p:sp>
    </p:spTree>
    <p:extLst>
      <p:ext uri="{BB962C8B-B14F-4D97-AF65-F5344CB8AC3E}">
        <p14:creationId xmlns:p14="http://schemas.microsoft.com/office/powerpoint/2010/main" val="19695108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- 3 tekstfe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:a16="http://schemas.microsoft.com/office/drawing/2014/main" id="{065D2773-8CEA-4ACB-A525-E55EDE156860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77839" y="488950"/>
            <a:ext cx="11234735" cy="735013"/>
          </a:xfrm>
        </p:spPr>
        <p:txBody>
          <a:bodyPr/>
          <a:lstStyle>
            <a:lvl1pPr>
              <a:lnSpc>
                <a:spcPct val="100000"/>
              </a:lnSpc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da-DK" dirty="0"/>
              <a:t>Klik for at skrive en titel</a:t>
            </a:r>
            <a:br>
              <a:rPr lang="da-DK" dirty="0"/>
            </a:br>
            <a:endParaRPr lang="da-DK" dirty="0"/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3936E4A-36A7-466E-BEE8-DE01CE9EF2B7}"/>
              </a:ext>
            </a:extLst>
          </p:cNvPr>
          <p:cNvSpPr>
            <a:spLocks noGrp="1"/>
          </p:cNvSpPr>
          <p:nvPr>
            <p:ph sz="quarter" idx="13" hasCustomPrompt="1"/>
            <p:custDataLst>
              <p:tags r:id="rId2"/>
            </p:custDataLst>
          </p:nvPr>
        </p:nvSpPr>
        <p:spPr>
          <a:xfrm>
            <a:off x="477839" y="1468437"/>
            <a:ext cx="3586161" cy="4654551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2pPr>
            <a:lvl3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 dirty="0"/>
              <a:t>Klik for at skrive en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E2590412-BEA6-40C8-914B-0A575F126418}"/>
              </a:ext>
            </a:extLst>
          </p:cNvPr>
          <p:cNvSpPr>
            <a:spLocks noGrp="1"/>
          </p:cNvSpPr>
          <p:nvPr>
            <p:ph sz="quarter" idx="21" hasCustomPrompt="1"/>
            <p:custDataLst>
              <p:tags r:id="rId3"/>
            </p:custDataLst>
          </p:nvPr>
        </p:nvSpPr>
        <p:spPr>
          <a:xfrm>
            <a:off x="4302125" y="1468438"/>
            <a:ext cx="3586163" cy="4654550"/>
          </a:xfrm>
        </p:spPr>
        <p:txBody>
          <a:bodyPr/>
          <a:lstStyle>
            <a:lvl1pPr>
              <a:defRPr sz="1600">
                <a:solidFill>
                  <a:schemeClr val="accent2"/>
                </a:solidFill>
              </a:defRPr>
            </a:lvl1pPr>
            <a:lvl2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2pPr>
            <a:lvl3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 dirty="0"/>
              <a:t>Klik for at skrive en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1684E962-30D0-42FE-85A1-FF3BF6E9A82A}"/>
              </a:ext>
            </a:extLst>
          </p:cNvPr>
          <p:cNvSpPr>
            <a:spLocks noGrp="1"/>
          </p:cNvSpPr>
          <p:nvPr>
            <p:ph sz="quarter" idx="25" hasCustomPrompt="1"/>
            <p:custDataLst>
              <p:tags r:id="rId4"/>
            </p:custDataLst>
          </p:nvPr>
        </p:nvSpPr>
        <p:spPr>
          <a:xfrm>
            <a:off x="8127999" y="1468437"/>
            <a:ext cx="3584575" cy="4654551"/>
          </a:xfrm>
        </p:spPr>
        <p:txBody>
          <a:bodyPr/>
          <a:lstStyle>
            <a:lvl1pPr>
              <a:defRPr sz="1600">
                <a:solidFill>
                  <a:schemeClr val="accent2"/>
                </a:solidFill>
              </a:defRPr>
            </a:lvl1pPr>
            <a:lvl2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2pPr>
            <a:lvl3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 dirty="0"/>
              <a:t>Klik for at skrive en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B6270C-0E4B-DD1A-E36A-1BD6BA5EE3AF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AC3639F7-921C-468D-A9C1-D50D6B617E0A}" type="datetime2">
              <a:rPr lang="da-DK" noProof="1" smtClean="0"/>
              <a:pPr/>
              <a:t>11. april 2024</a:t>
            </a:fld>
            <a:endParaRPr lang="da-DK" noProof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E5A704-2DBC-40B3-F749-DBB06C1D362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72FD37-CDF9-278D-CC27-4298F4147259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E65AF48C-B1C0-4493-BDFC-EAEA1C2F1117}" type="slidenum">
              <a:rPr lang="da-DK" noProof="1" smtClean="0"/>
              <a:pPr/>
              <a:t>‹nr.›</a:t>
            </a:fld>
            <a:endParaRPr lang="da-DK" noProof="1"/>
          </a:p>
        </p:txBody>
      </p:sp>
    </p:spTree>
    <p:extLst>
      <p:ext uri="{BB962C8B-B14F-4D97-AF65-F5344CB8AC3E}">
        <p14:creationId xmlns:p14="http://schemas.microsoft.com/office/powerpoint/2010/main" val="26157264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9">
            <a:extLst>
              <a:ext uri="{FF2B5EF4-FFF2-40B4-BE49-F238E27FC236}">
                <a16:creationId xmlns:a16="http://schemas.microsoft.com/office/drawing/2014/main" id="{3D5DA13B-19DB-D3B5-C287-63CEED4E433B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238125" y="244476"/>
            <a:ext cx="11714163" cy="56324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7B1808-C08C-6DE8-8AED-4776FF1209F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C3639F7-921C-468D-A9C1-D50D6B617E0A}" type="datetime2">
              <a:rPr lang="da-DK" noProof="1" smtClean="0"/>
              <a:pPr/>
              <a:t>11. april 2024</a:t>
            </a:fld>
            <a:endParaRPr lang="da-DK" noProof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D29FB2-0E94-9A6B-0D40-DA6FE7A6F70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BAD664-662A-A4DE-932A-AFD193626FB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65AF48C-B1C0-4493-BDFC-EAEA1C2F1117}" type="slidenum">
              <a:rPr lang="da-DK" noProof="1" smtClean="0"/>
              <a:pPr/>
              <a:t>‹nr.›</a:t>
            </a:fld>
            <a:endParaRPr lang="da-DK" noProof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5B1FA3-3A1F-AE21-4DA3-C3A47FCC33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238126" y="733425"/>
            <a:ext cx="10758487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F67E780-F98B-D020-B3C4-E97A6569F56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715963" y="2208596"/>
            <a:ext cx="9801225" cy="2934904"/>
          </a:xfrm>
          <a:noFill/>
        </p:spPr>
        <p:txBody>
          <a:bodyPr bIns="432000" anchor="t"/>
          <a:lstStyle>
            <a:lvl1pPr marL="0" indent="0" algn="l">
              <a:lnSpc>
                <a:spcPts val="3800"/>
              </a:lnSpc>
              <a:spcBef>
                <a:spcPts val="0"/>
              </a:spcBef>
              <a:buFont typeface="Arial" panose="020B0604020202020204" pitchFamily="34" charset="0"/>
              <a:buNone/>
              <a:defRPr sz="3400">
                <a:solidFill>
                  <a:schemeClr val="bg1"/>
                </a:solidFill>
              </a:defRPr>
            </a:lvl1pPr>
            <a:lvl2pPr marL="0" indent="0" algn="ctr">
              <a:lnSpc>
                <a:spcPts val="3800"/>
              </a:lnSpc>
              <a:spcBef>
                <a:spcPts val="1600"/>
              </a:spcBef>
              <a:buNone/>
              <a:defRPr sz="1800" b="1">
                <a:solidFill>
                  <a:schemeClr val="accent2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skrive et citat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4044B93-31E9-C3E8-1A66-AB546DD60DCD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1216659" y="1244438"/>
            <a:ext cx="332199" cy="714537"/>
          </a:xfrm>
          <a:custGeom>
            <a:avLst/>
            <a:gdLst>
              <a:gd name="connsiteX0" fmla="*/ 330625 w 332199"/>
              <a:gd name="connsiteY0" fmla="*/ 383388 h 714537"/>
              <a:gd name="connsiteX1" fmla="*/ 168659 w 332199"/>
              <a:gd name="connsiteY1" fmla="*/ 383388 h 714537"/>
              <a:gd name="connsiteX2" fmla="*/ 332200 w 332199"/>
              <a:gd name="connsiteY2" fmla="*/ 129415 h 714537"/>
              <a:gd name="connsiteX3" fmla="*/ 332200 w 332199"/>
              <a:gd name="connsiteY3" fmla="*/ 0 h 714537"/>
              <a:gd name="connsiteX4" fmla="*/ 0 w 332199"/>
              <a:gd name="connsiteY4" fmla="*/ 383388 h 714537"/>
              <a:gd name="connsiteX5" fmla="*/ 0 w 332199"/>
              <a:gd name="connsiteY5" fmla="*/ 714538 h 714537"/>
              <a:gd name="connsiteX6" fmla="*/ 330625 w 332199"/>
              <a:gd name="connsiteY6" fmla="*/ 714538 h 71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2199" h="714537">
                <a:moveTo>
                  <a:pt x="330625" y="383388"/>
                </a:moveTo>
                <a:lnTo>
                  <a:pt x="168659" y="383388"/>
                </a:lnTo>
                <a:cubicBezTo>
                  <a:pt x="171941" y="169578"/>
                  <a:pt x="332200" y="129415"/>
                  <a:pt x="332200" y="129415"/>
                </a:cubicBezTo>
                <a:lnTo>
                  <a:pt x="332200" y="0"/>
                </a:lnTo>
                <a:cubicBezTo>
                  <a:pt x="141511" y="27362"/>
                  <a:pt x="-59" y="190746"/>
                  <a:pt x="0" y="383388"/>
                </a:cubicBezTo>
                <a:lnTo>
                  <a:pt x="0" y="714538"/>
                </a:lnTo>
                <a:lnTo>
                  <a:pt x="330625" y="714538"/>
                </a:lnTo>
                <a:close/>
              </a:path>
            </a:pathLst>
          </a:custGeom>
          <a:solidFill>
            <a:schemeClr val="bg1"/>
          </a:solidFill>
          <a:ln w="16253" cap="flat">
            <a:noFill/>
            <a:prstDash val="solid"/>
            <a:miter/>
          </a:ln>
        </p:spPr>
        <p:txBody>
          <a:bodyPr rtlCol="0" anchor="ctr"/>
          <a:lstStyle/>
          <a:p>
            <a:endParaRPr lang="da-DK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0A79A79-072C-AD82-BC36-EB0684CB6E1B}"/>
              </a:ext>
            </a:extLst>
          </p:cNvPr>
          <p:cNvSpPr/>
          <p:nvPr userDrawn="1"/>
        </p:nvSpPr>
        <p:spPr>
          <a:xfrm>
            <a:off x="739163" y="1244438"/>
            <a:ext cx="333118" cy="714537"/>
          </a:xfrm>
          <a:custGeom>
            <a:avLst/>
            <a:gdLst>
              <a:gd name="connsiteX0" fmla="*/ 331281 w 333118"/>
              <a:gd name="connsiteY0" fmla="*/ 714538 h 714537"/>
              <a:gd name="connsiteX1" fmla="*/ 331281 w 333118"/>
              <a:gd name="connsiteY1" fmla="*/ 383388 h 714537"/>
              <a:gd name="connsiteX2" fmla="*/ 169316 w 333118"/>
              <a:gd name="connsiteY2" fmla="*/ 383388 h 714537"/>
              <a:gd name="connsiteX3" fmla="*/ 333119 w 333118"/>
              <a:gd name="connsiteY3" fmla="*/ 129415 h 714537"/>
              <a:gd name="connsiteX4" fmla="*/ 333119 w 333118"/>
              <a:gd name="connsiteY4" fmla="*/ 0 h 714537"/>
              <a:gd name="connsiteX5" fmla="*/ 0 w 333118"/>
              <a:gd name="connsiteY5" fmla="*/ 383388 h 714537"/>
              <a:gd name="connsiteX6" fmla="*/ 0 w 333118"/>
              <a:gd name="connsiteY6" fmla="*/ 714538 h 71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3118" h="714537">
                <a:moveTo>
                  <a:pt x="331281" y="714538"/>
                </a:moveTo>
                <a:lnTo>
                  <a:pt x="331281" y="383388"/>
                </a:lnTo>
                <a:lnTo>
                  <a:pt x="169316" y="383388"/>
                </a:lnTo>
                <a:cubicBezTo>
                  <a:pt x="172597" y="169578"/>
                  <a:pt x="333119" y="129415"/>
                  <a:pt x="333119" y="129415"/>
                </a:cubicBezTo>
                <a:lnTo>
                  <a:pt x="333119" y="0"/>
                </a:lnTo>
                <a:cubicBezTo>
                  <a:pt x="142065" y="26947"/>
                  <a:pt x="6" y="190443"/>
                  <a:pt x="0" y="383388"/>
                </a:cubicBezTo>
                <a:lnTo>
                  <a:pt x="0" y="714538"/>
                </a:lnTo>
                <a:close/>
              </a:path>
            </a:pathLst>
          </a:custGeom>
          <a:solidFill>
            <a:schemeClr val="bg1"/>
          </a:solidFill>
          <a:ln w="16253" cap="flat">
            <a:noFill/>
            <a:prstDash val="solid"/>
            <a:miter/>
          </a:ln>
        </p:spPr>
        <p:txBody>
          <a:bodyPr rtlCol="0" anchor="ctr"/>
          <a:lstStyle/>
          <a:p>
            <a:endParaRPr lang="da-DK" dirty="0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80F5DC18-714F-DA11-2D92-7F980824E651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5737224" y="5632450"/>
            <a:ext cx="6215064" cy="7350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" rIns="46800" rtlCol="0" anchor="ctr"/>
          <a:lstStyle/>
          <a:p>
            <a:pPr marL="188913" lvl="1" indent="0"/>
            <a:endParaRPr lang="da-DK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76ABDD-3B09-CA01-A227-C644BFBB8468}"/>
              </a:ext>
            </a:extLst>
          </p:cNvPr>
          <p:cNvSpPr>
            <a:spLocks noGrp="1"/>
          </p:cNvSpPr>
          <p:nvPr>
            <p:ph type="body" sz="quarter" idx="14" hasCustomPrompt="1"/>
            <p:custDataLst>
              <p:tags r:id="rId6"/>
            </p:custDataLst>
          </p:nvPr>
        </p:nvSpPr>
        <p:spPr>
          <a:xfrm>
            <a:off x="5978523" y="5803105"/>
            <a:ext cx="5734052" cy="372768"/>
          </a:xfrm>
          <a:noFill/>
        </p:spPr>
        <p:txBody>
          <a:bodyPr tIns="468000" bIns="43200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0" indent="0" algn="ctr">
              <a:lnSpc>
                <a:spcPts val="3800"/>
              </a:lnSpc>
              <a:spcBef>
                <a:spcPts val="1600"/>
              </a:spcBef>
              <a:buNone/>
              <a:defRPr sz="1800" b="1">
                <a:solidFill>
                  <a:schemeClr val="accent2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Skriv kilde her</a:t>
            </a:r>
          </a:p>
        </p:txBody>
      </p:sp>
    </p:spTree>
    <p:extLst>
      <p:ext uri="{BB962C8B-B14F-4D97-AF65-F5344CB8AC3E}">
        <p14:creationId xmlns:p14="http://schemas.microsoft.com/office/powerpoint/2010/main" val="29345884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9">
            <a:extLst>
              <a:ext uri="{FF2B5EF4-FFF2-40B4-BE49-F238E27FC236}">
                <a16:creationId xmlns:a16="http://schemas.microsoft.com/office/drawing/2014/main" id="{62D6DC59-0E92-99E1-26BB-108736FAE55D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238125" y="244476"/>
            <a:ext cx="11714163" cy="56324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7B1808-C08C-6DE8-8AED-4776FF1209F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C3639F7-921C-468D-A9C1-D50D6B617E0A}" type="datetime2">
              <a:rPr lang="da-DK" noProof="1" smtClean="0"/>
              <a:pPr/>
              <a:t>11. april 2024</a:t>
            </a:fld>
            <a:endParaRPr lang="da-DK" noProof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D29FB2-0E94-9A6B-0D40-DA6FE7A6F70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BAD664-662A-A4DE-932A-AFD193626FB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65AF48C-B1C0-4493-BDFC-EAEA1C2F1117}" type="slidenum">
              <a:rPr lang="da-DK" noProof="1" smtClean="0"/>
              <a:pPr/>
              <a:t>‹nr.›</a:t>
            </a:fld>
            <a:endParaRPr lang="da-DK" noProof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5B1FA3-3A1F-AE21-4DA3-C3A47FCC33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238126" y="735013"/>
            <a:ext cx="11714162" cy="51419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F67E780-F98B-D020-B3C4-E97A6569F5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5963" y="2205038"/>
            <a:ext cx="5976937" cy="2449513"/>
          </a:xfrm>
          <a:noFill/>
        </p:spPr>
        <p:txBody>
          <a:bodyPr bIns="432000" anchor="t"/>
          <a:lstStyle>
            <a:lvl1pPr marL="0" indent="0" algn="l">
              <a:lnSpc>
                <a:spcPts val="3800"/>
              </a:lnSpc>
              <a:spcBef>
                <a:spcPts val="0"/>
              </a:spcBef>
              <a:buFont typeface="Arial" panose="020B0604020202020204" pitchFamily="34" charset="0"/>
              <a:buNone/>
              <a:defRPr sz="3400">
                <a:solidFill>
                  <a:schemeClr val="bg1"/>
                </a:solidFill>
              </a:defRPr>
            </a:lvl1pPr>
            <a:lvl2pPr marL="0" indent="0" algn="ctr">
              <a:lnSpc>
                <a:spcPts val="3800"/>
              </a:lnSpc>
              <a:spcBef>
                <a:spcPts val="1600"/>
              </a:spcBef>
              <a:buNone/>
              <a:defRPr sz="1800" b="1">
                <a:solidFill>
                  <a:schemeClr val="accent2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skrive et citat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4044B93-31E9-C3E8-1A66-AB546DD60DCD}"/>
              </a:ext>
            </a:extLst>
          </p:cNvPr>
          <p:cNvSpPr/>
          <p:nvPr userDrawn="1"/>
        </p:nvSpPr>
        <p:spPr>
          <a:xfrm>
            <a:off x="1216659" y="1240880"/>
            <a:ext cx="332199" cy="714537"/>
          </a:xfrm>
          <a:custGeom>
            <a:avLst/>
            <a:gdLst>
              <a:gd name="connsiteX0" fmla="*/ 330625 w 332199"/>
              <a:gd name="connsiteY0" fmla="*/ 383388 h 714537"/>
              <a:gd name="connsiteX1" fmla="*/ 168659 w 332199"/>
              <a:gd name="connsiteY1" fmla="*/ 383388 h 714537"/>
              <a:gd name="connsiteX2" fmla="*/ 332200 w 332199"/>
              <a:gd name="connsiteY2" fmla="*/ 129415 h 714537"/>
              <a:gd name="connsiteX3" fmla="*/ 332200 w 332199"/>
              <a:gd name="connsiteY3" fmla="*/ 0 h 714537"/>
              <a:gd name="connsiteX4" fmla="*/ 0 w 332199"/>
              <a:gd name="connsiteY4" fmla="*/ 383388 h 714537"/>
              <a:gd name="connsiteX5" fmla="*/ 0 w 332199"/>
              <a:gd name="connsiteY5" fmla="*/ 714538 h 714537"/>
              <a:gd name="connsiteX6" fmla="*/ 330625 w 332199"/>
              <a:gd name="connsiteY6" fmla="*/ 714538 h 71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2199" h="714537">
                <a:moveTo>
                  <a:pt x="330625" y="383388"/>
                </a:moveTo>
                <a:lnTo>
                  <a:pt x="168659" y="383388"/>
                </a:lnTo>
                <a:cubicBezTo>
                  <a:pt x="171941" y="169578"/>
                  <a:pt x="332200" y="129415"/>
                  <a:pt x="332200" y="129415"/>
                </a:cubicBezTo>
                <a:lnTo>
                  <a:pt x="332200" y="0"/>
                </a:lnTo>
                <a:cubicBezTo>
                  <a:pt x="141511" y="27362"/>
                  <a:pt x="-59" y="190746"/>
                  <a:pt x="0" y="383388"/>
                </a:cubicBezTo>
                <a:lnTo>
                  <a:pt x="0" y="714538"/>
                </a:lnTo>
                <a:lnTo>
                  <a:pt x="330625" y="714538"/>
                </a:lnTo>
                <a:close/>
              </a:path>
            </a:pathLst>
          </a:custGeom>
          <a:solidFill>
            <a:schemeClr val="bg1"/>
          </a:solidFill>
          <a:ln w="16253" cap="flat">
            <a:noFill/>
            <a:prstDash val="solid"/>
            <a:miter/>
          </a:ln>
        </p:spPr>
        <p:txBody>
          <a:bodyPr rtlCol="0" anchor="ctr"/>
          <a:lstStyle/>
          <a:p>
            <a:endParaRPr lang="da-DK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0A79A79-072C-AD82-BC36-EB0684CB6E1B}"/>
              </a:ext>
            </a:extLst>
          </p:cNvPr>
          <p:cNvSpPr/>
          <p:nvPr userDrawn="1"/>
        </p:nvSpPr>
        <p:spPr>
          <a:xfrm>
            <a:off x="739163" y="1240880"/>
            <a:ext cx="333118" cy="714537"/>
          </a:xfrm>
          <a:custGeom>
            <a:avLst/>
            <a:gdLst>
              <a:gd name="connsiteX0" fmla="*/ 331281 w 333118"/>
              <a:gd name="connsiteY0" fmla="*/ 714538 h 714537"/>
              <a:gd name="connsiteX1" fmla="*/ 331281 w 333118"/>
              <a:gd name="connsiteY1" fmla="*/ 383388 h 714537"/>
              <a:gd name="connsiteX2" fmla="*/ 169316 w 333118"/>
              <a:gd name="connsiteY2" fmla="*/ 383388 h 714537"/>
              <a:gd name="connsiteX3" fmla="*/ 333119 w 333118"/>
              <a:gd name="connsiteY3" fmla="*/ 129415 h 714537"/>
              <a:gd name="connsiteX4" fmla="*/ 333119 w 333118"/>
              <a:gd name="connsiteY4" fmla="*/ 0 h 714537"/>
              <a:gd name="connsiteX5" fmla="*/ 0 w 333118"/>
              <a:gd name="connsiteY5" fmla="*/ 383388 h 714537"/>
              <a:gd name="connsiteX6" fmla="*/ 0 w 333118"/>
              <a:gd name="connsiteY6" fmla="*/ 714538 h 71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3118" h="714537">
                <a:moveTo>
                  <a:pt x="331281" y="714538"/>
                </a:moveTo>
                <a:lnTo>
                  <a:pt x="331281" y="383388"/>
                </a:lnTo>
                <a:lnTo>
                  <a:pt x="169316" y="383388"/>
                </a:lnTo>
                <a:cubicBezTo>
                  <a:pt x="172597" y="169578"/>
                  <a:pt x="333119" y="129415"/>
                  <a:pt x="333119" y="129415"/>
                </a:cubicBezTo>
                <a:lnTo>
                  <a:pt x="333119" y="0"/>
                </a:lnTo>
                <a:cubicBezTo>
                  <a:pt x="142065" y="26947"/>
                  <a:pt x="6" y="190443"/>
                  <a:pt x="0" y="383388"/>
                </a:cubicBezTo>
                <a:lnTo>
                  <a:pt x="0" y="714538"/>
                </a:lnTo>
                <a:close/>
              </a:path>
            </a:pathLst>
          </a:custGeom>
          <a:solidFill>
            <a:schemeClr val="bg1"/>
          </a:solidFill>
          <a:ln w="16253" cap="flat">
            <a:noFill/>
            <a:prstDash val="solid"/>
            <a:miter/>
          </a:ln>
        </p:spPr>
        <p:txBody>
          <a:bodyPr rtlCol="0" anchor="ctr"/>
          <a:lstStyle/>
          <a:p>
            <a:endParaRPr lang="da-DK" dirty="0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80F5DC18-714F-DA11-2D92-7F980824E65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5737224" y="5632450"/>
            <a:ext cx="6215063" cy="7350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" rIns="46800" rtlCol="0" anchor="ctr"/>
          <a:lstStyle/>
          <a:p>
            <a:pPr marL="188913" lvl="1" indent="0"/>
            <a:endParaRPr lang="da-DK" dirty="0"/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B2F788C7-F3A7-9406-E09A-DCFAC2EB58AA}"/>
              </a:ext>
            </a:extLst>
          </p:cNvPr>
          <p:cNvSpPr>
            <a:spLocks noGrp="1"/>
          </p:cNvSpPr>
          <p:nvPr>
            <p:ph type="pic" sz="quarter" idx="14" hasCustomPrompt="1"/>
            <p:custDataLst>
              <p:tags r:id="rId4"/>
            </p:custDataLst>
          </p:nvPr>
        </p:nvSpPr>
        <p:spPr>
          <a:xfrm>
            <a:off x="7170738" y="244474"/>
            <a:ext cx="4781550" cy="4899025"/>
          </a:xfrm>
          <a:blipFill>
            <a:blip r:embed="rId7"/>
            <a:stretch>
              <a:fillRect/>
            </a:stretch>
          </a:blipFill>
        </p:spPr>
        <p:txBody>
          <a:bodyPr lIns="360000" tIns="144000" rIns="360000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Markér billedrammen, hvis du vil vælge </a:t>
            </a:r>
          </a:p>
          <a:p>
            <a:r>
              <a:rPr lang="da-DK" dirty="0"/>
              <a:t>et andet billede fra </a:t>
            </a:r>
            <a:r>
              <a:rPr lang="da-DK" dirty="0" err="1"/>
              <a:t>Templafy</a:t>
            </a:r>
            <a:r>
              <a:rPr lang="da-DK" dirty="0"/>
              <a:t> i menuen til højre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7D00146E-D828-7E4A-6BBA-4FDDFB041618}"/>
              </a:ext>
            </a:extLst>
          </p:cNvPr>
          <p:cNvSpPr>
            <a:spLocks noGrp="1"/>
          </p:cNvSpPr>
          <p:nvPr>
            <p:ph type="body" sz="quarter" idx="15" hasCustomPrompt="1"/>
            <p:custDataLst>
              <p:tags r:id="rId5"/>
            </p:custDataLst>
          </p:nvPr>
        </p:nvSpPr>
        <p:spPr>
          <a:xfrm>
            <a:off x="5978523" y="5803105"/>
            <a:ext cx="5734052" cy="372768"/>
          </a:xfrm>
          <a:noFill/>
        </p:spPr>
        <p:txBody>
          <a:bodyPr tIns="468000" bIns="43200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0" indent="0" algn="ctr">
              <a:lnSpc>
                <a:spcPts val="3800"/>
              </a:lnSpc>
              <a:spcBef>
                <a:spcPts val="1600"/>
              </a:spcBef>
              <a:buNone/>
              <a:defRPr sz="1800" b="1">
                <a:solidFill>
                  <a:schemeClr val="accent2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Skriv kilde her</a:t>
            </a:r>
          </a:p>
        </p:txBody>
      </p:sp>
    </p:spTree>
    <p:extLst>
      <p:ext uri="{BB962C8B-B14F-4D97-AF65-F5344CB8AC3E}">
        <p14:creationId xmlns:p14="http://schemas.microsoft.com/office/powerpoint/2010/main" val="15671485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runding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760E48-9709-8C0A-0537-E087F247FEA2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238125" y="244475"/>
            <a:ext cx="11714163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993C25-A831-D9C4-5005-66877D6E01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C3639F7-921C-468D-A9C1-D50D6B617E0A}" type="datetime2">
              <a:rPr lang="da-DK" noProof="1" smtClean="0"/>
              <a:pPr/>
              <a:t>11. april 2024</a:t>
            </a:fld>
            <a:endParaRPr lang="da-DK" noProof="1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F7E949-768F-6BA4-D45F-B73B12F2C13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3F1F67-F55B-9B63-CDC5-7621242506C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65AF48C-B1C0-4493-BDFC-EAEA1C2F1117}" type="slidenum">
              <a:rPr lang="da-DK" noProof="1" smtClean="0"/>
              <a:pPr/>
              <a:t>‹nr.›</a:t>
            </a:fld>
            <a:endParaRPr lang="da-DK" noProof="1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50BDAB0-3DDD-501C-3334-C1B095168A20}"/>
              </a:ext>
            </a:extLst>
          </p:cNvPr>
          <p:cNvSpPr>
            <a:spLocks noGrp="1"/>
          </p:cNvSpPr>
          <p:nvPr>
            <p:ph type="pic" sz="quarter" idx="11" hasCustomPrompt="1"/>
            <p:custDataLst>
              <p:tags r:id="rId2"/>
            </p:custDataLst>
          </p:nvPr>
        </p:nvSpPr>
        <p:spPr>
          <a:xfrm>
            <a:off x="4302125" y="1223963"/>
            <a:ext cx="7650163" cy="5143500"/>
          </a:xfrm>
          <a:custGeom>
            <a:avLst/>
            <a:gdLst>
              <a:gd name="connsiteX0" fmla="*/ 3586163 w 7650163"/>
              <a:gd name="connsiteY0" fmla="*/ 0 h 5143500"/>
              <a:gd name="connsiteX1" fmla="*/ 7650163 w 7650163"/>
              <a:gd name="connsiteY1" fmla="*/ 0 h 5143500"/>
              <a:gd name="connsiteX2" fmla="*/ 7650163 w 7650163"/>
              <a:gd name="connsiteY2" fmla="*/ 5143500 h 5143500"/>
              <a:gd name="connsiteX3" fmla="*/ 0 w 7650163"/>
              <a:gd name="connsiteY3" fmla="*/ 5143500 h 5143500"/>
              <a:gd name="connsiteX4" fmla="*/ 0 w 7650163"/>
              <a:gd name="connsiteY4" fmla="*/ 4164012 h 5143500"/>
              <a:gd name="connsiteX5" fmla="*/ 3586163 w 7650163"/>
              <a:gd name="connsiteY5" fmla="*/ 4164012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50163" h="5143500">
                <a:moveTo>
                  <a:pt x="3586163" y="0"/>
                </a:moveTo>
                <a:lnTo>
                  <a:pt x="7650163" y="0"/>
                </a:lnTo>
                <a:lnTo>
                  <a:pt x="7650163" y="5143500"/>
                </a:lnTo>
                <a:lnTo>
                  <a:pt x="0" y="5143500"/>
                </a:lnTo>
                <a:lnTo>
                  <a:pt x="0" y="4164012"/>
                </a:lnTo>
                <a:lnTo>
                  <a:pt x="3586163" y="416401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 wrap="square" lIns="3780000" tIns="144000" rIns="360000">
            <a:noAutofit/>
          </a:bodyPr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Markér billedrammen, hvis du vil vælge et andet billede fra </a:t>
            </a:r>
            <a:r>
              <a:rPr lang="da-DK" dirty="0" err="1"/>
              <a:t>Templafy</a:t>
            </a:r>
            <a:r>
              <a:rPr lang="da-DK" dirty="0"/>
              <a:t> i menuen til højre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CEC25A0-4541-455A-8019-D7ED49936225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239710" y="244476"/>
            <a:ext cx="7648577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CA6FB3E3-EA75-4068-B50A-F474569302A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77839" y="488950"/>
            <a:ext cx="7170735" cy="735013"/>
          </a:xfrm>
        </p:spPr>
        <p:txBody>
          <a:bodyPr/>
          <a:lstStyle>
            <a:lvl1pPr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skrive en titel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109B5D07-93F9-425F-B239-D05AB2BA4F9D}"/>
              </a:ext>
            </a:extLst>
          </p:cNvPr>
          <p:cNvSpPr>
            <a:spLocks noGrp="1"/>
          </p:cNvSpPr>
          <p:nvPr>
            <p:ph sz="quarter" idx="13" hasCustomPrompt="1"/>
            <p:custDataLst>
              <p:tags r:id="rId5"/>
            </p:custDataLst>
          </p:nvPr>
        </p:nvSpPr>
        <p:spPr>
          <a:xfrm>
            <a:off x="477837" y="1468438"/>
            <a:ext cx="7170737" cy="3429000"/>
          </a:xfrm>
        </p:spPr>
        <p:txBody>
          <a:bodyPr numCol="1" spcCol="360000"/>
          <a:lstStyle>
            <a:lvl1pPr marL="342900" indent="-342900">
              <a:buFont typeface="+mj-lt"/>
              <a:buAutoNum type="arabicPeriod"/>
              <a:defRPr sz="1600">
                <a:solidFill>
                  <a:schemeClr val="bg1"/>
                </a:solidFill>
              </a:defRPr>
            </a:lvl1pPr>
            <a:lvl2pPr marL="342900" indent="-342900">
              <a:buClr>
                <a:schemeClr val="bg1"/>
              </a:buClr>
              <a:buFont typeface="+mj-lt"/>
              <a:buAutoNum type="arabicPeriod"/>
              <a:defRPr sz="1600">
                <a:solidFill>
                  <a:schemeClr val="bg1"/>
                </a:solidFill>
              </a:defRPr>
            </a:lvl2pPr>
            <a:lvl3pPr marL="608012" indent="-342900">
              <a:buClr>
                <a:schemeClr val="bg1"/>
              </a:buClr>
              <a:buFont typeface="+mj-lt"/>
              <a:buAutoNum type="arabicPeriod"/>
              <a:defRPr sz="1600">
                <a:solidFill>
                  <a:schemeClr val="bg1"/>
                </a:solidFill>
              </a:defRPr>
            </a:lvl3pPr>
            <a:lvl4pPr marL="882650" indent="-342900">
              <a:buClr>
                <a:schemeClr val="bg1"/>
              </a:buClr>
              <a:buFont typeface="+mj-lt"/>
              <a:buAutoNum type="arabicPeriod"/>
              <a:defRPr sz="1600">
                <a:solidFill>
                  <a:schemeClr val="bg1"/>
                </a:solidFill>
              </a:defRPr>
            </a:lvl4pPr>
            <a:lvl5pPr marL="1147762" indent="-342900">
              <a:buClr>
                <a:schemeClr val="bg1"/>
              </a:buClr>
              <a:buFont typeface="+mj-lt"/>
              <a:buAutoNum type="arabicPeriod"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skrive en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5886858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rundi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760E48-9709-8C0A-0537-E087F247FEA2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238125" y="244475"/>
            <a:ext cx="11714163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993C25-A831-D9C4-5005-66877D6E01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C3639F7-921C-468D-A9C1-D50D6B617E0A}" type="datetime2">
              <a:rPr lang="da-DK" noProof="1" smtClean="0"/>
              <a:pPr/>
              <a:t>11. april 2024</a:t>
            </a:fld>
            <a:endParaRPr lang="da-DK" noProof="1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F7E949-768F-6BA4-D45F-B73B12F2C13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3F1F67-F55B-9B63-CDC5-7621242506C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65AF48C-B1C0-4493-BDFC-EAEA1C2F1117}" type="slidenum">
              <a:rPr lang="da-DK" noProof="1" smtClean="0"/>
              <a:pPr/>
              <a:t>‹nr.›</a:t>
            </a:fld>
            <a:endParaRPr lang="da-DK" noProof="1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50BDAB0-3DDD-501C-3334-C1B095168A20}"/>
              </a:ext>
            </a:extLst>
          </p:cNvPr>
          <p:cNvSpPr>
            <a:spLocks noGrp="1"/>
          </p:cNvSpPr>
          <p:nvPr>
            <p:ph type="pic" sz="quarter" idx="11" hasCustomPrompt="1"/>
            <p:custDataLst>
              <p:tags r:id="rId2"/>
            </p:custDataLst>
          </p:nvPr>
        </p:nvSpPr>
        <p:spPr>
          <a:xfrm>
            <a:off x="4302125" y="1223963"/>
            <a:ext cx="7650163" cy="5143500"/>
          </a:xfrm>
          <a:custGeom>
            <a:avLst/>
            <a:gdLst>
              <a:gd name="connsiteX0" fmla="*/ 3586163 w 7650163"/>
              <a:gd name="connsiteY0" fmla="*/ 0 h 5143500"/>
              <a:gd name="connsiteX1" fmla="*/ 7650163 w 7650163"/>
              <a:gd name="connsiteY1" fmla="*/ 0 h 5143500"/>
              <a:gd name="connsiteX2" fmla="*/ 7650163 w 7650163"/>
              <a:gd name="connsiteY2" fmla="*/ 5143500 h 5143500"/>
              <a:gd name="connsiteX3" fmla="*/ 0 w 7650163"/>
              <a:gd name="connsiteY3" fmla="*/ 5143500 h 5143500"/>
              <a:gd name="connsiteX4" fmla="*/ 0 w 7650163"/>
              <a:gd name="connsiteY4" fmla="*/ 4164012 h 5143500"/>
              <a:gd name="connsiteX5" fmla="*/ 3586163 w 7650163"/>
              <a:gd name="connsiteY5" fmla="*/ 4164012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50163" h="5143500">
                <a:moveTo>
                  <a:pt x="3586163" y="0"/>
                </a:moveTo>
                <a:lnTo>
                  <a:pt x="7650163" y="0"/>
                </a:lnTo>
                <a:lnTo>
                  <a:pt x="7650163" y="5143500"/>
                </a:lnTo>
                <a:lnTo>
                  <a:pt x="0" y="5143500"/>
                </a:lnTo>
                <a:lnTo>
                  <a:pt x="0" y="4164012"/>
                </a:lnTo>
                <a:lnTo>
                  <a:pt x="3586163" y="416401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 wrap="square" lIns="3780000" tIns="144000" rIns="360000">
            <a:noAutofit/>
          </a:bodyPr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Markér billedrammen, hvis du vil vælge et andet billede fra </a:t>
            </a:r>
            <a:r>
              <a:rPr lang="da-DK" dirty="0" err="1"/>
              <a:t>Templafy</a:t>
            </a:r>
            <a:r>
              <a:rPr lang="da-DK" dirty="0"/>
              <a:t> i menuen til højre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CEC25A0-4541-455A-8019-D7ED49936225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239710" y="244476"/>
            <a:ext cx="7648577" cy="5143500"/>
          </a:xfrm>
          <a:prstGeom prst="rect">
            <a:avLst/>
          </a:prstGeom>
          <a:solidFill>
            <a:srgbClr val="066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CA6FB3E3-EA75-4068-B50A-F474569302A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77839" y="488950"/>
            <a:ext cx="7170735" cy="735013"/>
          </a:xfrm>
        </p:spPr>
        <p:txBody>
          <a:bodyPr/>
          <a:lstStyle>
            <a:lvl1pPr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skrive en titel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109B5D07-93F9-425F-B239-D05AB2BA4F9D}"/>
              </a:ext>
            </a:extLst>
          </p:cNvPr>
          <p:cNvSpPr>
            <a:spLocks noGrp="1"/>
          </p:cNvSpPr>
          <p:nvPr>
            <p:ph sz="quarter" idx="13" hasCustomPrompt="1"/>
            <p:custDataLst>
              <p:tags r:id="rId5"/>
            </p:custDataLst>
          </p:nvPr>
        </p:nvSpPr>
        <p:spPr>
          <a:xfrm>
            <a:off x="477837" y="1468438"/>
            <a:ext cx="7170737" cy="3429000"/>
          </a:xfrm>
        </p:spPr>
        <p:txBody>
          <a:bodyPr numCol="1" spcCol="360000"/>
          <a:lstStyle>
            <a:lvl1pPr marL="342900" indent="-342900">
              <a:buFont typeface="+mj-lt"/>
              <a:buAutoNum type="arabicPeriod"/>
              <a:defRPr sz="1600">
                <a:solidFill>
                  <a:schemeClr val="bg1"/>
                </a:solidFill>
              </a:defRPr>
            </a:lvl1pPr>
            <a:lvl2pPr marL="342900" indent="-342900">
              <a:buClr>
                <a:schemeClr val="bg1"/>
              </a:buClr>
              <a:buFont typeface="+mj-lt"/>
              <a:buAutoNum type="arabicPeriod"/>
              <a:defRPr sz="1600">
                <a:solidFill>
                  <a:schemeClr val="bg1"/>
                </a:solidFill>
              </a:defRPr>
            </a:lvl2pPr>
            <a:lvl3pPr marL="608012" indent="-342900">
              <a:buClr>
                <a:schemeClr val="bg1"/>
              </a:buClr>
              <a:buFont typeface="+mj-lt"/>
              <a:buAutoNum type="arabicPeriod"/>
              <a:defRPr sz="1600">
                <a:solidFill>
                  <a:schemeClr val="bg1"/>
                </a:solidFill>
              </a:defRPr>
            </a:lvl3pPr>
            <a:lvl4pPr marL="882650" indent="-342900">
              <a:buClr>
                <a:schemeClr val="bg1"/>
              </a:buClr>
              <a:buFont typeface="+mj-lt"/>
              <a:buAutoNum type="arabicPeriod"/>
              <a:defRPr sz="1600">
                <a:solidFill>
                  <a:schemeClr val="bg1"/>
                </a:solidFill>
              </a:defRPr>
            </a:lvl4pPr>
            <a:lvl5pPr marL="1147762" indent="-342900">
              <a:buClr>
                <a:schemeClr val="bg1"/>
              </a:buClr>
              <a:buFont typeface="+mj-lt"/>
              <a:buAutoNum type="arabicPeriod"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skrive en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5533000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use, kapit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ktangel 29">
            <a:extLst>
              <a:ext uri="{FF2B5EF4-FFF2-40B4-BE49-F238E27FC236}">
                <a16:creationId xmlns:a16="http://schemas.microsoft.com/office/drawing/2014/main" id="{2E83580B-E96E-413F-9A92-4D431E691F7B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281168" y="246062"/>
            <a:ext cx="11671120" cy="540363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2EB70FF-3DAA-4309-8006-2BE0D279D0B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955675" y="488950"/>
            <a:ext cx="10279063" cy="2457599"/>
          </a:xfrm>
          <a:noFill/>
        </p:spPr>
        <p:txBody>
          <a:bodyPr wrap="square" lIns="198000" tIns="126000" rIns="198000" bIns="126000" anchor="b">
            <a:noAutofit/>
          </a:bodyPr>
          <a:lstStyle>
            <a:lvl1pPr algn="ctr">
              <a:lnSpc>
                <a:spcPts val="5700"/>
              </a:lnSpc>
              <a:defRPr sz="6000" b="1">
                <a:ln>
                  <a:noFill/>
                </a:ln>
                <a:solidFill>
                  <a:schemeClr val="accent2"/>
                </a:solidFill>
              </a:defRPr>
            </a:lvl1pPr>
          </a:lstStyle>
          <a:p>
            <a:r>
              <a:rPr lang="da-DK" noProof="1"/>
              <a:t>Klik for at skrive en titel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7417BD7-E374-4326-8EC4-5F3373BD672C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955675" y="2996952"/>
            <a:ext cx="10279064" cy="756330"/>
          </a:xfrm>
          <a:noFill/>
        </p:spPr>
        <p:txBody>
          <a:bodyPr vert="horz" wrap="square" lIns="223200" tIns="90000" rIns="180000" bIns="162000" rtlCol="0" anchor="t">
            <a:spAutoFit/>
          </a:bodyPr>
          <a:lstStyle>
            <a:lvl1pPr algn="ctr">
              <a:defRPr lang="en-US" sz="2800" dirty="0" smtClean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 dirty="0"/>
              <a:t>Klik for at skrive en tekst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0EDC6D6-D287-49A4-8AC3-1A98E02E5559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24688" y="6027590"/>
            <a:ext cx="2127600" cy="47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1958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use, kapit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ktangel 29">
            <a:extLst>
              <a:ext uri="{FF2B5EF4-FFF2-40B4-BE49-F238E27FC236}">
                <a16:creationId xmlns:a16="http://schemas.microsoft.com/office/drawing/2014/main" id="{2E83580B-E96E-413F-9A92-4D431E691F7B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281168" y="246062"/>
            <a:ext cx="11671120" cy="54036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2EB70FF-3DAA-4309-8006-2BE0D279D0B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955675" y="488950"/>
            <a:ext cx="10279063" cy="2457599"/>
          </a:xfrm>
          <a:noFill/>
        </p:spPr>
        <p:txBody>
          <a:bodyPr wrap="square" lIns="198000" tIns="126000" rIns="198000" bIns="126000" anchor="b">
            <a:noAutofit/>
          </a:bodyPr>
          <a:lstStyle>
            <a:lvl1pPr algn="ctr">
              <a:lnSpc>
                <a:spcPts val="5700"/>
              </a:lnSpc>
              <a:defRPr sz="6000" b="1">
                <a:ln>
                  <a:noFill/>
                </a:ln>
                <a:solidFill>
                  <a:schemeClr val="accent1"/>
                </a:solidFill>
              </a:defRPr>
            </a:lvl1pPr>
          </a:lstStyle>
          <a:p>
            <a:r>
              <a:rPr lang="da-DK" noProof="1"/>
              <a:t>Klik for at skrive en titel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7417BD7-E374-4326-8EC4-5F3373BD672C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955675" y="2996952"/>
            <a:ext cx="10279064" cy="756330"/>
          </a:xfrm>
          <a:noFill/>
        </p:spPr>
        <p:txBody>
          <a:bodyPr vert="horz" wrap="square" lIns="223200" tIns="90000" rIns="180000" bIns="162000" rtlCol="0" anchor="t">
            <a:spAutoFit/>
          </a:bodyPr>
          <a:lstStyle>
            <a:lvl1pPr algn="ctr">
              <a:defRPr lang="en-US" sz="2800" dirty="0" smtClean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 dirty="0"/>
              <a:t>Klik for at skrive en tekst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B179568-4AD3-4154-9C74-5235AAC683F0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24688" y="6027590"/>
            <a:ext cx="2127600" cy="47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681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 ikke masterslides der ligger efter dette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5B1696-C963-4C27-81BB-FA15C467B0FD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1764452" y="1443799"/>
            <a:ext cx="8945548" cy="3077766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da-DK" sz="6000" b="1" dirty="0">
                <a:solidFill>
                  <a:schemeClr val="accent1"/>
                </a:solidFill>
              </a:rPr>
              <a:t>Brug ikke masterlayouts der ligger efter dette.</a:t>
            </a:r>
          </a:p>
          <a:p>
            <a:pPr algn="l"/>
            <a:endParaRPr lang="da-DK" sz="1100" b="1" dirty="0">
              <a:solidFill>
                <a:schemeClr val="tx1"/>
              </a:solidFill>
            </a:endParaRPr>
          </a:p>
          <a:p>
            <a:pPr algn="l">
              <a:spcBef>
                <a:spcPts val="1800"/>
              </a:spcBef>
            </a:pPr>
            <a:r>
              <a:rPr lang="da-DK" sz="1800" dirty="0">
                <a:solidFill>
                  <a:schemeClr val="tx1"/>
                </a:solidFill>
              </a:rPr>
              <a:t>De er kommet med fra den præsentation, du har kopieret slides fra. </a:t>
            </a:r>
            <a:br>
              <a:rPr lang="da-DK" sz="1800" dirty="0">
                <a:solidFill>
                  <a:schemeClr val="tx1"/>
                </a:solidFill>
              </a:rPr>
            </a:br>
            <a:r>
              <a:rPr lang="da-DK" sz="1800" dirty="0">
                <a:solidFill>
                  <a:schemeClr val="tx1"/>
                </a:solidFill>
              </a:rPr>
              <a:t>De skal ikke bruges. For at undgå dette; sørg for at </a:t>
            </a:r>
            <a:r>
              <a:rPr lang="da-DK" sz="1800" dirty="0">
                <a:solidFill>
                  <a:schemeClr val="accent1"/>
                </a:solidFill>
              </a:rPr>
              <a:t>genvælge tilsvarende layouts fra et af dem, der ligger før dette. </a:t>
            </a:r>
            <a:r>
              <a:rPr lang="da-DK" sz="1800" dirty="0">
                <a:solidFill>
                  <a:schemeClr val="tx1"/>
                </a:solidFill>
              </a:rPr>
              <a:t>Husk herefter at vælge </a:t>
            </a:r>
            <a:r>
              <a:rPr lang="da-DK" sz="1800" dirty="0">
                <a:solidFill>
                  <a:schemeClr val="accent1"/>
                </a:solidFill>
              </a:rPr>
              <a:t>”Nulstil slide” i menuen Hjem.</a:t>
            </a:r>
          </a:p>
        </p:txBody>
      </p:sp>
    </p:spTree>
    <p:extLst>
      <p:ext uri="{BB962C8B-B14F-4D97-AF65-F5344CB8AC3E}">
        <p14:creationId xmlns:p14="http://schemas.microsoft.com/office/powerpoint/2010/main" val="36278354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506C66-93F8-F049-939F-7BF34CAACC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5C16943-7622-6B4B-84B9-ABC7DBF29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18466"/>
            <a:ext cx="9144000" cy="143933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68E3DC-A02C-9849-99B7-8D8F322BFA10}" type="datetime2">
              <a:rPr lang="da-DK" smtClean="0"/>
              <a:pPr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Dansk Sundhedssikring</a:t>
            </a:r>
            <a:endParaRPr lang="da-DK">
              <a:solidFill>
                <a:schemeClr val="bg1"/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98E1A9FA-4A71-7543-9600-31474729F7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7919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13D81B8D-FC25-EF48-B8A4-C4297378AAD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506C66-93F8-F049-939F-7BF34CAACC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5C16943-7622-6B4B-84B9-ABC7DBF29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18466"/>
            <a:ext cx="9144000" cy="143933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0DAFFD3-AB0B-0447-83D4-C6A176EDDF57}" type="datetime2">
              <a:rPr lang="da-DK" smtClean="0"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>
                <a:solidFill>
                  <a:schemeClr val="bg1"/>
                </a:solidFill>
              </a:rPr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98E1A9FA-4A71-7543-9600-31474729F7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265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13D81B8D-FC25-EF48-B8A4-C4297378AADD}"/>
              </a:ext>
            </a:extLst>
          </p:cNvPr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506C66-93F8-F049-939F-7BF34CAACC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17972" y="2546497"/>
            <a:ext cx="2660073" cy="2387600"/>
          </a:xfrm>
        </p:spPr>
        <p:txBody>
          <a:bodyPr anchor="b"/>
          <a:lstStyle>
            <a:lvl1pPr algn="l">
              <a:defRPr sz="2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5C16943-7622-6B4B-84B9-ABC7DBF29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17971" y="5242601"/>
            <a:ext cx="2660073" cy="472400"/>
          </a:xfrm>
        </p:spPr>
        <p:txBody>
          <a:bodyPr/>
          <a:lstStyle>
            <a:lvl1pPr marL="0" indent="0" algn="l">
              <a:buNone/>
              <a:defRPr sz="12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0DAFFD3-AB0B-0447-83D4-C6A176EDDF57}" type="datetime2">
              <a:rPr lang="da-DK" smtClean="0"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>
                <a:solidFill>
                  <a:schemeClr val="bg1"/>
                </a:solidFill>
              </a:rPr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98E1A9FA-4A71-7543-9600-31474729F7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1128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id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13D81B8D-FC25-EF48-B8A4-C4297378AADD}"/>
              </a:ext>
            </a:extLst>
          </p:cNvPr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506C66-93F8-F049-939F-7BF34CAACC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17972" y="2546497"/>
            <a:ext cx="2660073" cy="2387600"/>
          </a:xfrm>
        </p:spPr>
        <p:txBody>
          <a:bodyPr anchor="b"/>
          <a:lstStyle>
            <a:lvl1pPr algn="l">
              <a:defRPr sz="2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5C16943-7622-6B4B-84B9-ABC7DBF29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17971" y="5242601"/>
            <a:ext cx="2660073" cy="472400"/>
          </a:xfrm>
        </p:spPr>
        <p:txBody>
          <a:bodyPr/>
          <a:lstStyle>
            <a:lvl1pPr marL="0" indent="0" algn="l">
              <a:buNone/>
              <a:defRPr sz="12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0DAFFD3-AB0B-0447-83D4-C6A176EDDF57}" type="datetime2">
              <a:rPr lang="da-DK" smtClean="0"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>
                <a:solidFill>
                  <a:schemeClr val="bg1"/>
                </a:solidFill>
              </a:rPr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98E1A9FA-4A71-7543-9600-31474729F7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482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dhold (1 spal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650B70-2DB1-144F-B723-F8BDC669D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7318"/>
            <a:ext cx="11430000" cy="657755"/>
          </a:xfrm>
        </p:spPr>
        <p:txBody>
          <a:bodyPr anchor="t" anchorCtr="0"/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DE75DC-C730-7F46-9CA9-D324990CB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0A85F263-68D2-C74F-B8C4-29275B3FA9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E92E0F47-330C-2942-B8B9-5958EA21DE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176963"/>
            <a:ext cx="2743200" cy="365125"/>
          </a:xfrm>
          <a:prstGeom prst="rect">
            <a:avLst/>
          </a:prstGeom>
        </p:spPr>
        <p:txBody>
          <a:bodyPr/>
          <a:lstStyle/>
          <a:p>
            <a:fld id="{4DC9A327-469A-684D-9C7A-6B9B7A6B5B9C}" type="datetime2">
              <a:rPr lang="da-DK" smtClean="0"/>
              <a:t>11. april 2024</a:t>
            </a:fld>
            <a:endParaRPr lang="da-DK"/>
          </a:p>
        </p:txBody>
      </p:sp>
      <p:sp>
        <p:nvSpPr>
          <p:cNvPr id="9" name="Pladsholder til sidefod 4">
            <a:extLst>
              <a:ext uri="{FF2B5EF4-FFF2-40B4-BE49-F238E27FC236}">
                <a16:creationId xmlns:a16="http://schemas.microsoft.com/office/drawing/2014/main" id="{616F4350-A1A0-0F43-A3BA-82494312E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a-DK"/>
              <a:t>Dansk Sundhedssikring</a:t>
            </a:r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81D2EE32-D463-734D-A50C-05629C014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7800" y="6176963"/>
            <a:ext cx="2743200" cy="365125"/>
          </a:xfrm>
          <a:prstGeom prst="rect">
            <a:avLst/>
          </a:prstGeom>
        </p:spPr>
        <p:txBody>
          <a:bodyPr/>
          <a:lstStyle/>
          <a:p>
            <a:fld id="{C9BCE6C8-361C-3B44-8CA7-97186940D3F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39659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Indhold (1 spalte + Supergrafi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650B70-2DB1-144F-B723-F8BDC669D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7318"/>
            <a:ext cx="11430000" cy="657755"/>
          </a:xfrm>
        </p:spPr>
        <p:txBody>
          <a:bodyPr anchor="t" anchorCtr="0"/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DE75DC-C730-7F46-9CA9-D324990CB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0A85F263-68D2-C74F-B8C4-29275B3FA9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E92E0F47-330C-2942-B8B9-5958EA21DE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176963"/>
            <a:ext cx="2743200" cy="365125"/>
          </a:xfrm>
          <a:prstGeom prst="rect">
            <a:avLst/>
          </a:prstGeom>
        </p:spPr>
        <p:txBody>
          <a:bodyPr/>
          <a:lstStyle/>
          <a:p>
            <a:fld id="{4DC9A327-469A-684D-9C7A-6B9B7A6B5B9C}" type="datetime2">
              <a:rPr lang="da-DK" smtClean="0"/>
              <a:t>11. april 2024</a:t>
            </a:fld>
            <a:endParaRPr lang="da-DK"/>
          </a:p>
        </p:txBody>
      </p:sp>
      <p:sp>
        <p:nvSpPr>
          <p:cNvPr id="9" name="Pladsholder til sidefod 4">
            <a:extLst>
              <a:ext uri="{FF2B5EF4-FFF2-40B4-BE49-F238E27FC236}">
                <a16:creationId xmlns:a16="http://schemas.microsoft.com/office/drawing/2014/main" id="{616F4350-A1A0-0F43-A3BA-82494312E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a-DK"/>
              <a:t>Dansk Sundhedssikring</a:t>
            </a:r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81D2EE32-D463-734D-A50C-05629C014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7800" y="6176963"/>
            <a:ext cx="2743200" cy="365125"/>
          </a:xfrm>
          <a:prstGeom prst="rect">
            <a:avLst/>
          </a:prstGeom>
        </p:spPr>
        <p:txBody>
          <a:bodyPr/>
          <a:lstStyle/>
          <a:p>
            <a:fld id="{C9BCE6C8-361C-3B44-8CA7-97186940D3F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01205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(2 spal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DE75DC-C730-7F46-9CA9-D324990CB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020185"/>
            <a:ext cx="5573233" cy="3804881"/>
          </a:xfrm>
        </p:spPr>
        <p:txBody>
          <a:bodyPr>
            <a:no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0A85F263-68D2-C74F-B8C4-29275B3FA9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E92E0F47-330C-2942-B8B9-5958EA21DE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176963"/>
            <a:ext cx="2743200" cy="365125"/>
          </a:xfrm>
          <a:prstGeom prst="rect">
            <a:avLst/>
          </a:prstGeom>
        </p:spPr>
        <p:txBody>
          <a:bodyPr/>
          <a:lstStyle/>
          <a:p>
            <a:fld id="{0F03C55A-A3FA-F845-84A4-D8C5CD61F5C3}" type="datetime2">
              <a:rPr lang="da-DK" smtClean="0"/>
              <a:t>11. april 2024</a:t>
            </a:fld>
            <a:endParaRPr lang="da-DK"/>
          </a:p>
        </p:txBody>
      </p:sp>
      <p:sp>
        <p:nvSpPr>
          <p:cNvPr id="9" name="Pladsholder til sidefod 4">
            <a:extLst>
              <a:ext uri="{FF2B5EF4-FFF2-40B4-BE49-F238E27FC236}">
                <a16:creationId xmlns:a16="http://schemas.microsoft.com/office/drawing/2014/main" id="{616F4350-A1A0-0F43-A3BA-82494312E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a-DK"/>
              <a:t>Dansk Sundhedssikring</a:t>
            </a:r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81D2EE32-D463-734D-A50C-05629C014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7800" y="6176963"/>
            <a:ext cx="2743200" cy="365125"/>
          </a:xfrm>
          <a:prstGeom prst="rect">
            <a:avLst/>
          </a:prstGeom>
        </p:spPr>
        <p:txBody>
          <a:bodyPr/>
          <a:lstStyle/>
          <a:p>
            <a:fld id="{C9BCE6C8-361C-3B44-8CA7-97186940D3F9}" type="slidenum">
              <a:rPr lang="da-DK" smtClean="0"/>
              <a:t>‹nr.›</a:t>
            </a:fld>
            <a:endParaRPr lang="da-DK"/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D22E1E15-9BD1-E747-A26F-54FD194EB58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37767" y="2020185"/>
            <a:ext cx="5573233" cy="3804881"/>
          </a:xfrm>
        </p:spPr>
        <p:txBody>
          <a:bodyPr>
            <a:no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B389FC1-7334-5441-BA3E-F3C0F7982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7318"/>
            <a:ext cx="11430000" cy="657755"/>
          </a:xfrm>
        </p:spPr>
        <p:txBody>
          <a:bodyPr anchor="t" anchorCtr="0"/>
          <a:lstStyle/>
          <a:p>
            <a:r>
              <a:rPr lang="da-DK" dirty="0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36431168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(2 spalter + Blå baggr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DE75DC-C730-7F46-9CA9-D324990CB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020185"/>
            <a:ext cx="5573233" cy="380488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E92E0F47-330C-2942-B8B9-5958EA21DE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1769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03C55A-A3FA-F845-84A4-D8C5CD61F5C3}" type="datetime2">
              <a:rPr lang="da-DK" smtClean="0"/>
              <a:pPr/>
              <a:t>11. april 2024</a:t>
            </a:fld>
            <a:endParaRPr lang="da-DK"/>
          </a:p>
        </p:txBody>
      </p:sp>
      <p:sp>
        <p:nvSpPr>
          <p:cNvPr id="9" name="Pladsholder til sidefod 4">
            <a:extLst>
              <a:ext uri="{FF2B5EF4-FFF2-40B4-BE49-F238E27FC236}">
                <a16:creationId xmlns:a16="http://schemas.microsoft.com/office/drawing/2014/main" id="{616F4350-A1A0-0F43-A3BA-82494312E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Dansk Sundhedssikring</a:t>
            </a:r>
            <a:endParaRPr lang="da-DK">
              <a:solidFill>
                <a:schemeClr val="bg1"/>
              </a:solidFill>
            </a:endParaRPr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81D2EE32-D463-734D-A50C-05629C014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7800" y="61769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D22E1E15-9BD1-E747-A26F-54FD194EB58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37767" y="2020185"/>
            <a:ext cx="5573233" cy="380488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B389FC1-7334-5441-BA3E-F3C0F7982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7318"/>
            <a:ext cx="9173966" cy="657755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B02DC7C6-17F6-0548-98BF-D8F24F2B0D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7595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(3 spal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DE75DC-C730-7F46-9CA9-D324990CB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67841"/>
            <a:ext cx="3657600" cy="4057226"/>
          </a:xfrm>
        </p:spPr>
        <p:txBody>
          <a:bodyPr>
            <a:noAutofit/>
          </a:bodyPr>
          <a:lstStyle>
            <a:lvl1pPr>
              <a:buFont typeface="Arial" panose="020B0604020202020204" pitchFamily="34" charset="0"/>
              <a:buChar char="•"/>
              <a:defRPr sz="1400"/>
            </a:lvl1pPr>
            <a:lvl2pPr>
              <a:buFont typeface="Arial" panose="020B0604020202020204" pitchFamily="34" charset="0"/>
              <a:buChar char="•"/>
              <a:defRPr sz="1400"/>
            </a:lvl2pPr>
            <a:lvl3pPr>
              <a:buFont typeface="Arial" panose="020B0604020202020204" pitchFamily="34" charset="0"/>
              <a:buChar char="•"/>
              <a:defRPr sz="1400"/>
            </a:lvl3pPr>
            <a:lvl4pPr>
              <a:buFont typeface="Arial" panose="020B0604020202020204" pitchFamily="34" charset="0"/>
              <a:buChar char="•"/>
              <a:defRPr sz="1400"/>
            </a:lvl4pPr>
            <a:lvl5pP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0A85F263-68D2-C74F-B8C4-29275B3FA9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E92E0F47-330C-2942-B8B9-5958EA21DE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176963"/>
            <a:ext cx="2743200" cy="365125"/>
          </a:xfrm>
          <a:prstGeom prst="rect">
            <a:avLst/>
          </a:prstGeom>
        </p:spPr>
        <p:txBody>
          <a:bodyPr/>
          <a:lstStyle/>
          <a:p>
            <a:fld id="{0F03C55A-A3FA-F845-84A4-D8C5CD61F5C3}" type="datetime2">
              <a:rPr lang="da-DK" smtClean="0"/>
              <a:t>11. april 2024</a:t>
            </a:fld>
            <a:endParaRPr lang="da-DK"/>
          </a:p>
        </p:txBody>
      </p:sp>
      <p:sp>
        <p:nvSpPr>
          <p:cNvPr id="9" name="Pladsholder til sidefod 4">
            <a:extLst>
              <a:ext uri="{FF2B5EF4-FFF2-40B4-BE49-F238E27FC236}">
                <a16:creationId xmlns:a16="http://schemas.microsoft.com/office/drawing/2014/main" id="{616F4350-A1A0-0F43-A3BA-82494312E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a-DK"/>
              <a:t>Dansk Sundhedssikring</a:t>
            </a:r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81D2EE32-D463-734D-A50C-05629C014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7800" y="6176963"/>
            <a:ext cx="2743200" cy="365125"/>
          </a:xfrm>
          <a:prstGeom prst="rect">
            <a:avLst/>
          </a:prstGeom>
        </p:spPr>
        <p:txBody>
          <a:bodyPr/>
          <a:lstStyle/>
          <a:p>
            <a:fld id="{C9BCE6C8-361C-3B44-8CA7-97186940D3F9}" type="slidenum">
              <a:rPr lang="da-DK" smtClean="0"/>
              <a:t>‹nr.›</a:t>
            </a:fld>
            <a:endParaRPr lang="da-DK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15B66987-930D-2A49-9023-32EC16863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7318"/>
            <a:ext cx="11430000" cy="657755"/>
          </a:xfrm>
        </p:spPr>
        <p:txBody>
          <a:bodyPr anchor="t" anchorCtr="0"/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15" name="Pladsholder til indhold 2">
            <a:extLst>
              <a:ext uri="{FF2B5EF4-FFF2-40B4-BE49-F238E27FC236}">
                <a16:creationId xmlns:a16="http://schemas.microsoft.com/office/drawing/2014/main" id="{79F708C3-6D88-CC40-981C-248DBFF17EF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54500" y="1767841"/>
            <a:ext cx="3657600" cy="4057226"/>
          </a:xfrm>
        </p:spPr>
        <p:txBody>
          <a:bodyPr>
            <a:noAutofit/>
          </a:bodyPr>
          <a:lstStyle>
            <a:lvl1pPr>
              <a:buFont typeface="Arial" panose="020B0604020202020204" pitchFamily="34" charset="0"/>
              <a:buChar char="•"/>
              <a:defRPr sz="1400"/>
            </a:lvl1pPr>
            <a:lvl2pPr>
              <a:buFont typeface="Arial" panose="020B0604020202020204" pitchFamily="34" charset="0"/>
              <a:buChar char="•"/>
              <a:defRPr sz="1400"/>
            </a:lvl2pPr>
            <a:lvl3pPr>
              <a:buFont typeface="Arial" panose="020B0604020202020204" pitchFamily="34" charset="0"/>
              <a:buChar char="•"/>
              <a:defRPr sz="1400"/>
            </a:lvl3pPr>
            <a:lvl4pPr>
              <a:buFont typeface="Arial" panose="020B0604020202020204" pitchFamily="34" charset="0"/>
              <a:buChar char="•"/>
              <a:defRPr sz="1400"/>
            </a:lvl4pPr>
            <a:lvl5pP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6" name="Pladsholder til indhold 2">
            <a:extLst>
              <a:ext uri="{FF2B5EF4-FFF2-40B4-BE49-F238E27FC236}">
                <a16:creationId xmlns:a16="http://schemas.microsoft.com/office/drawing/2014/main" id="{28869114-32B4-484C-9ACC-CFDB6D7B403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28000" y="1767841"/>
            <a:ext cx="3657600" cy="4057226"/>
          </a:xfrm>
        </p:spPr>
        <p:txBody>
          <a:bodyPr>
            <a:noAutofit/>
          </a:bodyPr>
          <a:lstStyle>
            <a:lvl1pPr>
              <a:buFont typeface="Arial" panose="020B0604020202020204" pitchFamily="34" charset="0"/>
              <a:buChar char="•"/>
              <a:defRPr sz="1400"/>
            </a:lvl1pPr>
            <a:lvl2pPr>
              <a:buFont typeface="Arial" panose="020B0604020202020204" pitchFamily="34" charset="0"/>
              <a:buChar char="•"/>
              <a:defRPr sz="1400"/>
            </a:lvl2pPr>
            <a:lvl3pPr>
              <a:buFont typeface="Arial" panose="020B0604020202020204" pitchFamily="34" charset="0"/>
              <a:buChar char="•"/>
              <a:defRPr sz="1400"/>
            </a:lvl3pPr>
            <a:lvl4pPr>
              <a:buFont typeface="Arial" panose="020B0604020202020204" pitchFamily="34" charset="0"/>
              <a:buChar char="•"/>
              <a:defRPr sz="1400"/>
            </a:lvl4pPr>
            <a:lvl5pP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8135441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68E3DC-A02C-9849-99B7-8D8F322BFA10}" type="datetime2">
              <a:rPr lang="da-DK" smtClean="0"/>
              <a:pPr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Dansk Sundhedssikring</a:t>
            </a:r>
            <a:endParaRPr lang="da-DK">
              <a:solidFill>
                <a:schemeClr val="bg1"/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98E1A9FA-4A71-7543-9600-31474729F7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18853094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68E3DC-A02C-9849-99B7-8D8F322BFA10}" type="datetime2">
              <a:rPr lang="da-DK" smtClean="0"/>
              <a:pPr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Dansk Sundhedssikring</a:t>
            </a:r>
            <a:endParaRPr lang="da-DK">
              <a:solidFill>
                <a:schemeClr val="bg1"/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98E1A9FA-4A71-7543-9600-31474729F7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827264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C68E3DC-A02C-9849-99B7-8D8F322BFA10}" type="datetime2">
              <a:rPr lang="da-DK" smtClean="0"/>
              <a:pPr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D556E53-3074-424B-A99F-FC6C96A94A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3197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C68E3DC-A02C-9849-99B7-8D8F322BFA10}" type="datetime2">
              <a:rPr lang="da-DK" smtClean="0"/>
              <a:pPr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D556E53-3074-424B-A99F-FC6C96A94A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4836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ergrafi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68E3DC-A02C-9849-99B7-8D8F322BFA10}" type="datetime2">
              <a:rPr lang="da-DK" smtClean="0"/>
              <a:pPr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Dansk Sundhedssikring</a:t>
            </a:r>
            <a:endParaRPr lang="da-DK">
              <a:solidFill>
                <a:schemeClr val="bg1"/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98E1A9FA-4A71-7543-9600-31474729F7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28695060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ergrafi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68E3DC-A02C-9849-99B7-8D8F322BFA10}" type="datetime2">
              <a:rPr lang="da-DK" smtClean="0"/>
              <a:pPr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Dansk Sundhedssikring</a:t>
            </a:r>
            <a:endParaRPr lang="da-DK">
              <a:solidFill>
                <a:schemeClr val="bg1"/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17FB510F-7C29-0A4A-A7FD-6E23C38AC7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7354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ergrafik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C68E3DC-A02C-9849-99B7-8D8F322BFA10}" type="datetime2">
              <a:rPr lang="da-DK" smtClean="0"/>
              <a:pPr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D65BBE88-9721-3F45-B22D-9F35B64776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2217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ergrafik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C68E3DC-A02C-9849-99B7-8D8F322BFA10}" type="datetime2">
              <a:rPr lang="da-DK" smtClean="0"/>
              <a:pPr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D65BBE88-9721-3F45-B22D-9F35B64776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8638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ergrafik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C68E3DC-A02C-9849-99B7-8D8F322BFA10}" type="datetime2">
              <a:rPr lang="da-DK" smtClean="0"/>
              <a:pPr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D65BBE88-9721-3F45-B22D-9F35B64776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3066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ergrafik 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C68E3DC-A02C-9849-99B7-8D8F322BFA10}" type="datetime2">
              <a:rPr lang="da-DK" smtClean="0"/>
              <a:pPr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D65BBE88-9721-3F45-B22D-9F35B64776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3601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dhold (2 spal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DE75DC-C730-7F46-9CA9-D324990CB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020185"/>
            <a:ext cx="5573233" cy="3804881"/>
          </a:xfrm>
        </p:spPr>
        <p:txBody>
          <a:bodyPr>
            <a:no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0A85F263-68D2-C74F-B8C4-29275B3FA9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E92E0F47-330C-2942-B8B9-5958EA21DE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176963"/>
            <a:ext cx="2743200" cy="365125"/>
          </a:xfrm>
          <a:prstGeom prst="rect">
            <a:avLst/>
          </a:prstGeom>
        </p:spPr>
        <p:txBody>
          <a:bodyPr/>
          <a:lstStyle/>
          <a:p>
            <a:fld id="{FA0C5C93-BB92-4B95-B501-949F1FA61D63}" type="datetime2">
              <a:rPr lang="da-DK" smtClean="0"/>
              <a:t>11. april 2024</a:t>
            </a:fld>
            <a:endParaRPr lang="da-DK"/>
          </a:p>
        </p:txBody>
      </p:sp>
      <p:sp>
        <p:nvSpPr>
          <p:cNvPr id="9" name="Pladsholder til sidefod 4">
            <a:extLst>
              <a:ext uri="{FF2B5EF4-FFF2-40B4-BE49-F238E27FC236}">
                <a16:creationId xmlns:a16="http://schemas.microsoft.com/office/drawing/2014/main" id="{616F4350-A1A0-0F43-A3BA-82494312E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a-DK"/>
              <a:t>Dansk Sundhedssikring</a:t>
            </a:r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81D2EE32-D463-734D-A50C-05629C014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7800" y="6176963"/>
            <a:ext cx="2743200" cy="365125"/>
          </a:xfrm>
          <a:prstGeom prst="rect">
            <a:avLst/>
          </a:prstGeom>
        </p:spPr>
        <p:txBody>
          <a:bodyPr/>
          <a:lstStyle/>
          <a:p>
            <a:fld id="{C9BCE6C8-361C-3B44-8CA7-97186940D3F9}" type="slidenum">
              <a:rPr lang="da-DK" smtClean="0"/>
              <a:t>‹nr.›</a:t>
            </a:fld>
            <a:endParaRPr lang="da-DK"/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D22E1E15-9BD1-E747-A26F-54FD194EB58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37767" y="2020185"/>
            <a:ext cx="5573233" cy="3804881"/>
          </a:xfrm>
        </p:spPr>
        <p:txBody>
          <a:bodyPr>
            <a:no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B389FC1-7334-5441-BA3E-F3C0F7982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7318"/>
            <a:ext cx="11430000" cy="657755"/>
          </a:xfrm>
        </p:spPr>
        <p:txBody>
          <a:bodyPr anchor="t" anchorCtr="0"/>
          <a:lstStyle/>
          <a:p>
            <a:r>
              <a:rPr lang="da-DK" dirty="0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27229139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dhold (2 spalter + Blå baggr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DE75DC-C730-7F46-9CA9-D324990CB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020185"/>
            <a:ext cx="5573233" cy="380488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E92E0F47-330C-2942-B8B9-5958EA21DE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1769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6207BE-4347-4C50-A71C-7D4AF0ABC08B}" type="datetime2">
              <a:rPr lang="da-DK" smtClean="0"/>
              <a:t>11. april 2024</a:t>
            </a:fld>
            <a:endParaRPr lang="da-DK"/>
          </a:p>
        </p:txBody>
      </p:sp>
      <p:sp>
        <p:nvSpPr>
          <p:cNvPr id="9" name="Pladsholder til sidefod 4">
            <a:extLst>
              <a:ext uri="{FF2B5EF4-FFF2-40B4-BE49-F238E27FC236}">
                <a16:creationId xmlns:a16="http://schemas.microsoft.com/office/drawing/2014/main" id="{616F4350-A1A0-0F43-A3BA-82494312E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Dansk Sundhedssikring</a:t>
            </a:r>
            <a:endParaRPr lang="da-DK">
              <a:solidFill>
                <a:schemeClr val="bg1"/>
              </a:solidFill>
            </a:endParaRPr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81D2EE32-D463-734D-A50C-05629C014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7800" y="61769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D22E1E15-9BD1-E747-A26F-54FD194EB58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37767" y="2020185"/>
            <a:ext cx="5573233" cy="380488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B389FC1-7334-5441-BA3E-F3C0F7982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7318"/>
            <a:ext cx="9173966" cy="657755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B02DC7C6-17F6-0548-98BF-D8F24F2B0D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8444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dhold (3 spal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DE75DC-C730-7F46-9CA9-D324990CB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67841"/>
            <a:ext cx="3657600" cy="4057226"/>
          </a:xfrm>
        </p:spPr>
        <p:txBody>
          <a:bodyPr>
            <a:noAutofit/>
          </a:bodyPr>
          <a:lstStyle>
            <a:lvl1pPr>
              <a:buFont typeface="Arial" panose="020B0604020202020204" pitchFamily="34" charset="0"/>
              <a:buChar char="•"/>
              <a:defRPr sz="1400"/>
            </a:lvl1pPr>
            <a:lvl2pPr>
              <a:buFont typeface="Arial" panose="020B0604020202020204" pitchFamily="34" charset="0"/>
              <a:buChar char="•"/>
              <a:defRPr sz="1400"/>
            </a:lvl2pPr>
            <a:lvl3pPr>
              <a:buFont typeface="Arial" panose="020B0604020202020204" pitchFamily="34" charset="0"/>
              <a:buChar char="•"/>
              <a:defRPr sz="1400"/>
            </a:lvl3pPr>
            <a:lvl4pPr>
              <a:buFont typeface="Arial" panose="020B0604020202020204" pitchFamily="34" charset="0"/>
              <a:buChar char="•"/>
              <a:defRPr sz="1400"/>
            </a:lvl4pPr>
            <a:lvl5pP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0A85F263-68D2-C74F-B8C4-29275B3FA9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E92E0F47-330C-2942-B8B9-5958EA21DE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176963"/>
            <a:ext cx="2743200" cy="365125"/>
          </a:xfrm>
          <a:prstGeom prst="rect">
            <a:avLst/>
          </a:prstGeom>
        </p:spPr>
        <p:txBody>
          <a:bodyPr/>
          <a:lstStyle/>
          <a:p>
            <a:fld id="{97236901-9A47-40A5-8847-78E852402B90}" type="datetime2">
              <a:rPr lang="da-DK" smtClean="0"/>
              <a:t>11. april 2024</a:t>
            </a:fld>
            <a:endParaRPr lang="da-DK"/>
          </a:p>
        </p:txBody>
      </p:sp>
      <p:sp>
        <p:nvSpPr>
          <p:cNvPr id="9" name="Pladsholder til sidefod 4">
            <a:extLst>
              <a:ext uri="{FF2B5EF4-FFF2-40B4-BE49-F238E27FC236}">
                <a16:creationId xmlns:a16="http://schemas.microsoft.com/office/drawing/2014/main" id="{616F4350-A1A0-0F43-A3BA-82494312E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a-DK"/>
              <a:t>Dansk Sundhedssikring</a:t>
            </a:r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81D2EE32-D463-734D-A50C-05629C014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7800" y="6176963"/>
            <a:ext cx="2743200" cy="365125"/>
          </a:xfrm>
          <a:prstGeom prst="rect">
            <a:avLst/>
          </a:prstGeom>
        </p:spPr>
        <p:txBody>
          <a:bodyPr/>
          <a:lstStyle/>
          <a:p>
            <a:fld id="{C9BCE6C8-361C-3B44-8CA7-97186940D3F9}" type="slidenum">
              <a:rPr lang="da-DK" smtClean="0"/>
              <a:t>‹nr.›</a:t>
            </a:fld>
            <a:endParaRPr lang="da-DK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15B66987-930D-2A49-9023-32EC16863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7318"/>
            <a:ext cx="11430000" cy="657755"/>
          </a:xfrm>
        </p:spPr>
        <p:txBody>
          <a:bodyPr anchor="t" anchorCtr="0"/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15" name="Pladsholder til indhold 2">
            <a:extLst>
              <a:ext uri="{FF2B5EF4-FFF2-40B4-BE49-F238E27FC236}">
                <a16:creationId xmlns:a16="http://schemas.microsoft.com/office/drawing/2014/main" id="{79F708C3-6D88-CC40-981C-248DBFF17EF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54500" y="1767841"/>
            <a:ext cx="3657600" cy="4057226"/>
          </a:xfrm>
        </p:spPr>
        <p:txBody>
          <a:bodyPr>
            <a:noAutofit/>
          </a:bodyPr>
          <a:lstStyle>
            <a:lvl1pPr>
              <a:buFont typeface="Arial" panose="020B0604020202020204" pitchFamily="34" charset="0"/>
              <a:buChar char="•"/>
              <a:defRPr sz="1400"/>
            </a:lvl1pPr>
            <a:lvl2pPr>
              <a:buFont typeface="Arial" panose="020B0604020202020204" pitchFamily="34" charset="0"/>
              <a:buChar char="•"/>
              <a:defRPr sz="1400"/>
            </a:lvl2pPr>
            <a:lvl3pPr>
              <a:buFont typeface="Arial" panose="020B0604020202020204" pitchFamily="34" charset="0"/>
              <a:buChar char="•"/>
              <a:defRPr sz="1400"/>
            </a:lvl3pPr>
            <a:lvl4pPr>
              <a:buFont typeface="Arial" panose="020B0604020202020204" pitchFamily="34" charset="0"/>
              <a:buChar char="•"/>
              <a:defRPr sz="1400"/>
            </a:lvl4pPr>
            <a:lvl5pP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6" name="Pladsholder til indhold 2">
            <a:extLst>
              <a:ext uri="{FF2B5EF4-FFF2-40B4-BE49-F238E27FC236}">
                <a16:creationId xmlns:a16="http://schemas.microsoft.com/office/drawing/2014/main" id="{28869114-32B4-484C-9ACC-CFDB6D7B403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28000" y="1767841"/>
            <a:ext cx="3657600" cy="4057226"/>
          </a:xfrm>
        </p:spPr>
        <p:txBody>
          <a:bodyPr>
            <a:noAutofit/>
          </a:bodyPr>
          <a:lstStyle>
            <a:lvl1pPr>
              <a:buFont typeface="Arial" panose="020B0604020202020204" pitchFamily="34" charset="0"/>
              <a:buChar char="•"/>
              <a:defRPr sz="1400"/>
            </a:lvl1pPr>
            <a:lvl2pPr>
              <a:buFont typeface="Arial" panose="020B0604020202020204" pitchFamily="34" charset="0"/>
              <a:buChar char="•"/>
              <a:defRPr sz="1400"/>
            </a:lvl2pPr>
            <a:lvl3pPr>
              <a:buFont typeface="Arial" panose="020B0604020202020204" pitchFamily="34" charset="0"/>
              <a:buChar char="•"/>
              <a:defRPr sz="1400"/>
            </a:lvl3pPr>
            <a:lvl4pPr>
              <a:buFont typeface="Arial" panose="020B0604020202020204" pitchFamily="34" charset="0"/>
              <a:buChar char="•"/>
              <a:defRPr sz="1400"/>
            </a:lvl4pPr>
            <a:lvl5pP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1583941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eak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BF3CF4-689D-4E7F-A692-59CA4BC18301}" type="datetime2">
              <a:rPr lang="da-DK" smtClean="0"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Dansk Sundhedssikring</a:t>
            </a:r>
            <a:endParaRPr lang="da-DK">
              <a:solidFill>
                <a:schemeClr val="bg1"/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98E1A9FA-4A71-7543-9600-31474729F7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30533549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eak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F7BC78-7F6F-41C0-BC06-67DC7AAE9B71}" type="datetime2">
              <a:rPr lang="da-DK" smtClean="0"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Dansk Sundhedssikring</a:t>
            </a:r>
            <a:endParaRPr lang="da-DK">
              <a:solidFill>
                <a:schemeClr val="bg1"/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98E1A9FA-4A71-7543-9600-31474729F7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1778780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eak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9A47899-7DEA-40D1-BBD9-DAA981928D25}" type="datetime2">
              <a:rPr lang="da-DK" smtClean="0"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D556E53-3074-424B-A99F-FC6C96A94A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5157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eaker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8567401-59F6-48DD-8B63-048A66E6ABE3}" type="datetime2">
              <a:rPr lang="da-DK" smtClean="0"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D556E53-3074-424B-A99F-FC6C96A94A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91052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pergrafi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40BA58-7E71-46D4-8E21-E9CC821EEDE5}" type="datetime2">
              <a:rPr lang="da-DK" smtClean="0"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Dansk Sundhedssikring</a:t>
            </a:r>
            <a:endParaRPr lang="da-DK">
              <a:solidFill>
                <a:schemeClr val="bg1"/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98E1A9FA-4A71-7543-9600-31474729F7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35470275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pergrafi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2B8A84-4F65-4F55-A08E-DCB562AC3CCF}" type="datetime2">
              <a:rPr lang="da-DK" smtClean="0"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Dansk Sundhedssikring</a:t>
            </a:r>
            <a:endParaRPr lang="da-DK">
              <a:solidFill>
                <a:schemeClr val="bg1"/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17FB510F-7C29-0A4A-A7FD-6E23C38AC7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0140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pergrafik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441554-60D5-46BA-822A-0D3EC35B9440}" type="datetime2">
              <a:rPr lang="da-DK" smtClean="0"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D65BBE88-9721-3F45-B22D-9F35B64776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0134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pergrafik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15CC055-3E3B-4C77-8428-A8234D0BCD7F}" type="datetime2">
              <a:rPr lang="da-DK" smtClean="0"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D65BBE88-9721-3F45-B22D-9F35B64776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4179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pergrafik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F9128-0757-4DEA-9AE6-3982A2977363}" type="datetime2">
              <a:rPr lang="da-DK" smtClean="0"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D65BBE88-9721-3F45-B22D-9F35B64776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4804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pergrafik 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52D74C-4710-4A8A-A97B-DD33B12EDA07}" type="datetime2">
              <a:rPr lang="da-DK" smtClean="0"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D65BBE88-9721-3F45-B22D-9F35B64776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19655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506C66-93F8-F049-939F-7BF34CAACC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5C16943-7622-6B4B-84B9-ABC7DBF29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18466"/>
            <a:ext cx="9144000" cy="143933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89EC1F-B014-4DF0-A664-07B56F2C88B2}" type="datetime2">
              <a:rPr lang="da-DK" smtClean="0"/>
              <a:t>11. april 2024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Dansk Sundhedssikring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98E1A9FA-4A71-7543-9600-31474729F7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4149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13D81B8D-FC25-EF48-B8A4-C4297378AAD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506C66-93F8-F049-939F-7BF34CAACC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5C16943-7622-6B4B-84B9-ABC7DBF29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18466"/>
            <a:ext cx="9144000" cy="143933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1C4272-4C49-4245-AC92-960D6E572AE1}" type="datetime2">
              <a:rPr lang="da-DK" smtClean="0"/>
              <a:t>11. april 2024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>
                <a:solidFill>
                  <a:schemeClr val="bg1"/>
                </a:solidFill>
              </a:rPr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98E1A9FA-4A71-7543-9600-31474729F7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8056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13D81B8D-FC25-EF48-B8A4-C4297378AADD}"/>
              </a:ext>
            </a:extLst>
          </p:cNvPr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506C66-93F8-F049-939F-7BF34CAACC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17972" y="2546497"/>
            <a:ext cx="2660073" cy="2387600"/>
          </a:xfrm>
        </p:spPr>
        <p:txBody>
          <a:bodyPr anchor="b"/>
          <a:lstStyle>
            <a:lvl1pPr algn="l">
              <a:defRPr sz="2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5C16943-7622-6B4B-84B9-ABC7DBF29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17971" y="5242601"/>
            <a:ext cx="2660073" cy="472400"/>
          </a:xfrm>
        </p:spPr>
        <p:txBody>
          <a:bodyPr/>
          <a:lstStyle>
            <a:lvl1pPr marL="0" indent="0" algn="l">
              <a:buNone/>
              <a:defRPr sz="12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857AC9E-D076-4E78-8A40-3D282DF240FE}" type="datetime2">
              <a:rPr lang="da-DK" smtClean="0"/>
              <a:t>11. april 2024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>
                <a:solidFill>
                  <a:schemeClr val="bg1"/>
                </a:solidFill>
              </a:rPr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98E1A9FA-4A71-7543-9600-31474729F7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33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id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13D81B8D-FC25-EF48-B8A4-C4297378AADD}"/>
              </a:ext>
            </a:extLst>
          </p:cNvPr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506C66-93F8-F049-939F-7BF34CAACC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17972" y="2546497"/>
            <a:ext cx="2660073" cy="2387600"/>
          </a:xfrm>
        </p:spPr>
        <p:txBody>
          <a:bodyPr anchor="b"/>
          <a:lstStyle>
            <a:lvl1pPr algn="l">
              <a:defRPr sz="2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5C16943-7622-6B4B-84B9-ABC7DBF29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17971" y="5242601"/>
            <a:ext cx="2660073" cy="472400"/>
          </a:xfrm>
        </p:spPr>
        <p:txBody>
          <a:bodyPr/>
          <a:lstStyle>
            <a:lvl1pPr marL="0" indent="0" algn="l">
              <a:buNone/>
              <a:defRPr sz="12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D49F55-7CB2-4F34-8206-204FE6722E51}" type="datetime2">
              <a:rPr lang="da-DK" smtClean="0"/>
              <a:t>11. april 2024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>
                <a:solidFill>
                  <a:schemeClr val="bg1"/>
                </a:solidFill>
              </a:rPr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98E1A9FA-4A71-7543-9600-31474729F7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3740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dhold (1 spal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650B70-2DB1-144F-B723-F8BDC669D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7318"/>
            <a:ext cx="11430000" cy="657755"/>
          </a:xfrm>
        </p:spPr>
        <p:txBody>
          <a:bodyPr anchor="t" anchorCtr="0"/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DE75DC-C730-7F46-9CA9-D324990CB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0A85F263-68D2-C74F-B8C4-29275B3FA9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E92E0F47-330C-2942-B8B9-5958EA21DE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176963"/>
            <a:ext cx="2743200" cy="365125"/>
          </a:xfrm>
          <a:prstGeom prst="rect">
            <a:avLst/>
          </a:prstGeom>
        </p:spPr>
        <p:txBody>
          <a:bodyPr/>
          <a:lstStyle/>
          <a:p>
            <a:fld id="{E0604AF5-C827-428C-A90E-6FEDD90328AE}" type="datetime2">
              <a:rPr lang="da-DK" smtClean="0"/>
              <a:t>11. april 2024</a:t>
            </a:fld>
            <a:endParaRPr lang="da-DK" dirty="0"/>
          </a:p>
        </p:txBody>
      </p:sp>
      <p:sp>
        <p:nvSpPr>
          <p:cNvPr id="9" name="Pladsholder til sidefod 4">
            <a:extLst>
              <a:ext uri="{FF2B5EF4-FFF2-40B4-BE49-F238E27FC236}">
                <a16:creationId xmlns:a16="http://schemas.microsoft.com/office/drawing/2014/main" id="{616F4350-A1A0-0F43-A3BA-82494312E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a-DK" dirty="0"/>
              <a:t>Dansk Sundhedssikring</a:t>
            </a:r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81D2EE32-D463-734D-A50C-05629C014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7800" y="6176963"/>
            <a:ext cx="2743200" cy="365125"/>
          </a:xfrm>
          <a:prstGeom prst="rect">
            <a:avLst/>
          </a:prstGeom>
        </p:spPr>
        <p:txBody>
          <a:bodyPr/>
          <a:lstStyle/>
          <a:p>
            <a:fld id="{C9BCE6C8-361C-3B44-8CA7-97186940D3F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1032545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Indhold (1 spalte + Supergrafi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650B70-2DB1-144F-B723-F8BDC669D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7318"/>
            <a:ext cx="11430000" cy="657755"/>
          </a:xfrm>
        </p:spPr>
        <p:txBody>
          <a:bodyPr anchor="t" anchorCtr="0"/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DE75DC-C730-7F46-9CA9-D324990CB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0A85F263-68D2-C74F-B8C4-29275B3FA9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E92E0F47-330C-2942-B8B9-5958EA21DE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176963"/>
            <a:ext cx="2743200" cy="365125"/>
          </a:xfrm>
          <a:prstGeom prst="rect">
            <a:avLst/>
          </a:prstGeom>
        </p:spPr>
        <p:txBody>
          <a:bodyPr/>
          <a:lstStyle/>
          <a:p>
            <a:fld id="{CD6F1C3C-E9E3-4BCB-B519-0EDF9F95E4EF}" type="datetime2">
              <a:rPr lang="da-DK" smtClean="0"/>
              <a:t>11. april 2024</a:t>
            </a:fld>
            <a:endParaRPr lang="da-DK" dirty="0"/>
          </a:p>
        </p:txBody>
      </p:sp>
      <p:sp>
        <p:nvSpPr>
          <p:cNvPr id="9" name="Pladsholder til sidefod 4">
            <a:extLst>
              <a:ext uri="{FF2B5EF4-FFF2-40B4-BE49-F238E27FC236}">
                <a16:creationId xmlns:a16="http://schemas.microsoft.com/office/drawing/2014/main" id="{616F4350-A1A0-0F43-A3BA-82494312E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a-DK" dirty="0"/>
              <a:t>Dansk Sundhedssikring</a:t>
            </a:r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81D2EE32-D463-734D-A50C-05629C014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7800" y="6176963"/>
            <a:ext cx="2743200" cy="365125"/>
          </a:xfrm>
          <a:prstGeom prst="rect">
            <a:avLst/>
          </a:prstGeom>
        </p:spPr>
        <p:txBody>
          <a:bodyPr/>
          <a:lstStyle/>
          <a:p>
            <a:fld id="{C9BCE6C8-361C-3B44-8CA7-97186940D3F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733799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(2 spal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DE75DC-C730-7F46-9CA9-D324990CB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020185"/>
            <a:ext cx="5573233" cy="3804881"/>
          </a:xfrm>
        </p:spPr>
        <p:txBody>
          <a:bodyPr>
            <a:no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0A85F263-68D2-C74F-B8C4-29275B3FA9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E92E0F47-330C-2942-B8B9-5958EA21DE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176963"/>
            <a:ext cx="2743200" cy="365125"/>
          </a:xfrm>
          <a:prstGeom prst="rect">
            <a:avLst/>
          </a:prstGeom>
        </p:spPr>
        <p:txBody>
          <a:bodyPr/>
          <a:lstStyle/>
          <a:p>
            <a:fld id="{66E963AD-617E-4495-B856-1115ADF354E9}" type="datetime2">
              <a:rPr lang="da-DK" smtClean="0"/>
              <a:t>11. april 2024</a:t>
            </a:fld>
            <a:endParaRPr lang="da-DK" dirty="0"/>
          </a:p>
        </p:txBody>
      </p:sp>
      <p:sp>
        <p:nvSpPr>
          <p:cNvPr id="9" name="Pladsholder til sidefod 4">
            <a:extLst>
              <a:ext uri="{FF2B5EF4-FFF2-40B4-BE49-F238E27FC236}">
                <a16:creationId xmlns:a16="http://schemas.microsoft.com/office/drawing/2014/main" id="{616F4350-A1A0-0F43-A3BA-82494312E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a-DK" dirty="0"/>
              <a:t>Dansk Sundhedssikring</a:t>
            </a:r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81D2EE32-D463-734D-A50C-05629C014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7800" y="6176963"/>
            <a:ext cx="2743200" cy="365125"/>
          </a:xfrm>
          <a:prstGeom prst="rect">
            <a:avLst/>
          </a:prstGeom>
        </p:spPr>
        <p:txBody>
          <a:bodyPr/>
          <a:lstStyle/>
          <a:p>
            <a:fld id="{C9BCE6C8-361C-3B44-8CA7-97186940D3F9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D22E1E15-9BD1-E747-A26F-54FD194EB58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37767" y="2020185"/>
            <a:ext cx="5573233" cy="3804881"/>
          </a:xfrm>
        </p:spPr>
        <p:txBody>
          <a:bodyPr>
            <a:no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B389FC1-7334-5441-BA3E-F3C0F7982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7318"/>
            <a:ext cx="11430000" cy="657755"/>
          </a:xfrm>
        </p:spPr>
        <p:txBody>
          <a:bodyPr anchor="t" anchorCtr="0"/>
          <a:lstStyle/>
          <a:p>
            <a:r>
              <a:rPr lang="da-DK" dirty="0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10559978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(2 spalter + Blå baggr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DE75DC-C730-7F46-9CA9-D324990CB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020185"/>
            <a:ext cx="5573233" cy="380488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E92E0F47-330C-2942-B8B9-5958EA21DE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1769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3E5B251-3777-40C7-AFC7-14FD6403EF7E}" type="datetime2">
              <a:rPr lang="da-DK" smtClean="0"/>
              <a:t>11. april 2024</a:t>
            </a:fld>
            <a:endParaRPr lang="da-DK" dirty="0"/>
          </a:p>
        </p:txBody>
      </p:sp>
      <p:sp>
        <p:nvSpPr>
          <p:cNvPr id="9" name="Pladsholder til sidefod 4">
            <a:extLst>
              <a:ext uri="{FF2B5EF4-FFF2-40B4-BE49-F238E27FC236}">
                <a16:creationId xmlns:a16="http://schemas.microsoft.com/office/drawing/2014/main" id="{616F4350-A1A0-0F43-A3BA-82494312E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Dansk Sundhedssikring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81D2EE32-D463-734D-A50C-05629C014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7800" y="61769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D22E1E15-9BD1-E747-A26F-54FD194EB58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37767" y="2020185"/>
            <a:ext cx="5573233" cy="380488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B389FC1-7334-5441-BA3E-F3C0F7982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7318"/>
            <a:ext cx="9173966" cy="657755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B02DC7C6-17F6-0548-98BF-D8F24F2B0D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8245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(3 spal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DE75DC-C730-7F46-9CA9-D324990CB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67841"/>
            <a:ext cx="3657600" cy="4057226"/>
          </a:xfrm>
        </p:spPr>
        <p:txBody>
          <a:bodyPr>
            <a:noAutofit/>
          </a:bodyPr>
          <a:lstStyle>
            <a:lvl1pPr>
              <a:buFont typeface="Arial" panose="020B0604020202020204" pitchFamily="34" charset="0"/>
              <a:buChar char="•"/>
              <a:defRPr sz="1400"/>
            </a:lvl1pPr>
            <a:lvl2pPr>
              <a:buFont typeface="Arial" panose="020B0604020202020204" pitchFamily="34" charset="0"/>
              <a:buChar char="•"/>
              <a:defRPr sz="1400"/>
            </a:lvl2pPr>
            <a:lvl3pPr>
              <a:buFont typeface="Arial" panose="020B0604020202020204" pitchFamily="34" charset="0"/>
              <a:buChar char="•"/>
              <a:defRPr sz="1400"/>
            </a:lvl3pPr>
            <a:lvl4pPr>
              <a:buFont typeface="Arial" panose="020B0604020202020204" pitchFamily="34" charset="0"/>
              <a:buChar char="•"/>
              <a:defRPr sz="1400"/>
            </a:lvl4pPr>
            <a:lvl5pP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0A85F263-68D2-C74F-B8C4-29275B3FA9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E92E0F47-330C-2942-B8B9-5958EA21DE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176963"/>
            <a:ext cx="2743200" cy="365125"/>
          </a:xfrm>
          <a:prstGeom prst="rect">
            <a:avLst/>
          </a:prstGeom>
        </p:spPr>
        <p:txBody>
          <a:bodyPr/>
          <a:lstStyle/>
          <a:p>
            <a:fld id="{09AE9A50-1627-4B26-917D-0813D2BE1465}" type="datetime2">
              <a:rPr lang="da-DK" smtClean="0"/>
              <a:t>11. april 2024</a:t>
            </a:fld>
            <a:endParaRPr lang="da-DK" dirty="0"/>
          </a:p>
        </p:txBody>
      </p:sp>
      <p:sp>
        <p:nvSpPr>
          <p:cNvPr id="9" name="Pladsholder til sidefod 4">
            <a:extLst>
              <a:ext uri="{FF2B5EF4-FFF2-40B4-BE49-F238E27FC236}">
                <a16:creationId xmlns:a16="http://schemas.microsoft.com/office/drawing/2014/main" id="{616F4350-A1A0-0F43-A3BA-82494312E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a-DK" dirty="0"/>
              <a:t>Dansk Sundhedssikring</a:t>
            </a:r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81D2EE32-D463-734D-A50C-05629C014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7800" y="6176963"/>
            <a:ext cx="2743200" cy="365125"/>
          </a:xfrm>
          <a:prstGeom prst="rect">
            <a:avLst/>
          </a:prstGeom>
        </p:spPr>
        <p:txBody>
          <a:bodyPr/>
          <a:lstStyle/>
          <a:p>
            <a:fld id="{C9BCE6C8-361C-3B44-8CA7-97186940D3F9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15B66987-930D-2A49-9023-32EC16863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7318"/>
            <a:ext cx="11430000" cy="657755"/>
          </a:xfrm>
        </p:spPr>
        <p:txBody>
          <a:bodyPr anchor="t" anchorCtr="0"/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15" name="Pladsholder til indhold 2">
            <a:extLst>
              <a:ext uri="{FF2B5EF4-FFF2-40B4-BE49-F238E27FC236}">
                <a16:creationId xmlns:a16="http://schemas.microsoft.com/office/drawing/2014/main" id="{79F708C3-6D88-CC40-981C-248DBFF17EF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54500" y="1767841"/>
            <a:ext cx="3657600" cy="4057226"/>
          </a:xfrm>
        </p:spPr>
        <p:txBody>
          <a:bodyPr>
            <a:noAutofit/>
          </a:bodyPr>
          <a:lstStyle>
            <a:lvl1pPr>
              <a:buFont typeface="Arial" panose="020B0604020202020204" pitchFamily="34" charset="0"/>
              <a:buChar char="•"/>
              <a:defRPr sz="1400"/>
            </a:lvl1pPr>
            <a:lvl2pPr>
              <a:buFont typeface="Arial" panose="020B0604020202020204" pitchFamily="34" charset="0"/>
              <a:buChar char="•"/>
              <a:defRPr sz="1400"/>
            </a:lvl2pPr>
            <a:lvl3pPr>
              <a:buFont typeface="Arial" panose="020B0604020202020204" pitchFamily="34" charset="0"/>
              <a:buChar char="•"/>
              <a:defRPr sz="1400"/>
            </a:lvl3pPr>
            <a:lvl4pPr>
              <a:buFont typeface="Arial" panose="020B0604020202020204" pitchFamily="34" charset="0"/>
              <a:buChar char="•"/>
              <a:defRPr sz="1400"/>
            </a:lvl4pPr>
            <a:lvl5pP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6" name="Pladsholder til indhold 2">
            <a:extLst>
              <a:ext uri="{FF2B5EF4-FFF2-40B4-BE49-F238E27FC236}">
                <a16:creationId xmlns:a16="http://schemas.microsoft.com/office/drawing/2014/main" id="{28869114-32B4-484C-9ACC-CFDB6D7B403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28000" y="1767841"/>
            <a:ext cx="3657600" cy="4057226"/>
          </a:xfrm>
        </p:spPr>
        <p:txBody>
          <a:bodyPr>
            <a:noAutofit/>
          </a:bodyPr>
          <a:lstStyle>
            <a:lvl1pPr>
              <a:buFont typeface="Arial" panose="020B0604020202020204" pitchFamily="34" charset="0"/>
              <a:buChar char="•"/>
              <a:defRPr sz="1400"/>
            </a:lvl1pPr>
            <a:lvl2pPr>
              <a:buFont typeface="Arial" panose="020B0604020202020204" pitchFamily="34" charset="0"/>
              <a:buChar char="•"/>
              <a:defRPr sz="1400"/>
            </a:lvl2pPr>
            <a:lvl3pPr>
              <a:buFont typeface="Arial" panose="020B0604020202020204" pitchFamily="34" charset="0"/>
              <a:buChar char="•"/>
              <a:defRPr sz="1400"/>
            </a:lvl3pPr>
            <a:lvl4pPr>
              <a:buFont typeface="Arial" panose="020B0604020202020204" pitchFamily="34" charset="0"/>
              <a:buChar char="•"/>
              <a:defRPr sz="1400"/>
            </a:lvl4pPr>
            <a:lvl5pP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09487986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8FE46A7-BF63-429F-A703-FB5590A07F0F}" type="datetime2">
              <a:rPr lang="da-DK" smtClean="0"/>
              <a:t>11. april 2024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Dansk Sundhedssikring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98E1A9FA-4A71-7543-9600-31474729F7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417990031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EC7C2CA-604E-4D1A-A43B-2C0D754F6E40}" type="datetime2">
              <a:rPr lang="da-DK" smtClean="0"/>
              <a:t>11. april 2024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Dansk Sundhedssikring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98E1A9FA-4A71-7543-9600-31474729F7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23704793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5A72226-1934-405E-875D-05DBA4D6799E}" type="datetime2">
              <a:rPr lang="da-DK" smtClean="0"/>
              <a:t>11. april 2024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D556E53-3074-424B-A99F-FC6C96A94A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11684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E018D1C-D2E6-4D56-AB4A-F629D269BDFA}" type="datetime2">
              <a:rPr lang="da-DK" smtClean="0"/>
              <a:t>11. april 2024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D556E53-3074-424B-A99F-FC6C96A94A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4399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ergrafi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A40A82-2F4C-4FF9-BD65-4E6B9DE8946E}" type="datetime2">
              <a:rPr lang="da-DK" smtClean="0"/>
              <a:t>11. april 2024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Dansk Sundhedssikring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98E1A9FA-4A71-7543-9600-31474729F7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45888340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ergrafi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3FC4A3-2D8A-4D24-9E22-C5B89AEABBE3}" type="datetime2">
              <a:rPr lang="da-DK" smtClean="0"/>
              <a:t>11. april 2024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Dansk Sundhedssikring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17FB510F-7C29-0A4A-A7FD-6E23C38AC7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22100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ergrafik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0B9C723-3801-44BF-BC54-627EDFB1DD0F}" type="datetime2">
              <a:rPr lang="da-DK" smtClean="0"/>
              <a:t>11. april 2024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D65BBE88-9721-3F45-B22D-9F35B64776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78859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ergrafik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028758D-532E-477D-B838-518D6DD11AFD}" type="datetime2">
              <a:rPr lang="da-DK" smtClean="0"/>
              <a:t>11. april 2024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D65BBE88-9721-3F45-B22D-9F35B64776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4908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ergrafik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02D096D-EFF7-49BA-A186-5D0F45BED902}" type="datetime2">
              <a:rPr lang="da-DK" smtClean="0"/>
              <a:t>11. april 2024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D65BBE88-9721-3F45-B22D-9F35B64776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42382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ergrafik 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BA9665-E9CE-FC4D-B2AF-27B0466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7DBEF5D-8505-40A4-BDC0-37339AEA9EFF}" type="datetime2">
              <a:rPr lang="da-DK" smtClean="0"/>
              <a:t>11. april 2024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28FAEA-8072-2644-82B5-9B69E89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BB92B-6271-0A42-A634-F36CAC1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CB0BAC-AB71-154B-BF2A-2DBD73B0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17" y="3100122"/>
            <a:ext cx="9173966" cy="657755"/>
          </a:xfrm>
        </p:spPr>
        <p:txBody>
          <a:bodyPr anchor="t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D65BBE88-9721-3F45-B22D-9F35B64776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600" y="365125"/>
            <a:ext cx="14224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809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4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3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7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1.xml"/><Relationship Id="rId28" Type="http://schemas.openxmlformats.org/officeDocument/2006/relationships/tags" Target="../tags/tag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Relationship Id="rId27" Type="http://schemas.openxmlformats.org/officeDocument/2006/relationships/tags" Target="../tags/tag5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26" Type="http://schemas.openxmlformats.org/officeDocument/2006/relationships/slideLayout" Target="../slideLayouts/slideLayout47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34" Type="http://schemas.openxmlformats.org/officeDocument/2006/relationships/tags" Target="../tags/tag8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slideLayout" Target="../slideLayouts/slideLayout46.xml"/><Relationship Id="rId33" Type="http://schemas.openxmlformats.org/officeDocument/2006/relationships/theme" Target="../theme/theme2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29" Type="http://schemas.openxmlformats.org/officeDocument/2006/relationships/slideLayout" Target="../slideLayouts/slideLayout50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45.xml"/><Relationship Id="rId32" Type="http://schemas.openxmlformats.org/officeDocument/2006/relationships/slideLayout" Target="../slideLayouts/slideLayout53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slideLayout" Target="../slideLayouts/slideLayout44.xml"/><Relationship Id="rId28" Type="http://schemas.openxmlformats.org/officeDocument/2006/relationships/slideLayout" Target="../slideLayouts/slideLayout49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31" Type="http://schemas.openxmlformats.org/officeDocument/2006/relationships/slideLayout" Target="../slideLayouts/slideLayout52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Relationship Id="rId27" Type="http://schemas.openxmlformats.org/officeDocument/2006/relationships/slideLayout" Target="../slideLayouts/slideLayout48.xml"/><Relationship Id="rId30" Type="http://schemas.openxmlformats.org/officeDocument/2006/relationships/slideLayout" Target="../slideLayouts/slideLayout51.xml"/><Relationship Id="rId35" Type="http://schemas.openxmlformats.org/officeDocument/2006/relationships/oleObject" Target="../embeddings/oleObject2.bin"/><Relationship Id="rId8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tags" Target="../tags/tag83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oleObject" Target="../embeddings/oleObject3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44F8F79B-93F2-6566-495E-F3295102422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13228901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473" imgH="476" progId="TCLayout.ActiveDocument.1">
                  <p:embed/>
                </p:oleObj>
              </mc:Choice>
              <mc:Fallback>
                <p:oleObj name="think-cell Slide" r:id="rId30" imgW="473" imgH="476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4F8F79B-93F2-6566-495E-F329510242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CE5A97-8525-42B3-A63B-66BFA184B074}"/>
              </a:ext>
            </a:extLst>
          </p:cNvPr>
          <p:cNvSpPr>
            <a:spLocks noGrp="1"/>
          </p:cNvSpPr>
          <p:nvPr>
            <p:ph type="title"/>
            <p:custDataLst>
              <p:tags r:id="rId24"/>
            </p:custDataLst>
          </p:nvPr>
        </p:nvSpPr>
        <p:spPr>
          <a:xfrm>
            <a:off x="477839" y="418005"/>
            <a:ext cx="11234736" cy="80595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a-DK" noProof="1"/>
              <a:t>Klik for at redigere titel typografien i masteren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E74470-45D1-4658-B9E0-FFE0A246564A}"/>
              </a:ext>
            </a:extLst>
          </p:cNvPr>
          <p:cNvSpPr>
            <a:spLocks noGrp="1"/>
          </p:cNvSpPr>
          <p:nvPr>
            <p:ph type="body" idx="1"/>
            <p:custDataLst>
              <p:tags r:id="rId25"/>
            </p:custDataLst>
          </p:nvPr>
        </p:nvSpPr>
        <p:spPr>
          <a:xfrm>
            <a:off x="477839" y="1468438"/>
            <a:ext cx="11234736" cy="46545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noProof="1"/>
              <a:t>Klik for at redigere teksttypografierne i masteren</a:t>
            </a:r>
          </a:p>
          <a:p>
            <a:pPr lvl="1"/>
            <a:r>
              <a:rPr lang="da-DK" noProof="1"/>
              <a:t>Andet niveau</a:t>
            </a:r>
          </a:p>
          <a:p>
            <a:pPr lvl="2"/>
            <a:r>
              <a:rPr lang="da-DK" noProof="1"/>
              <a:t>Tredje niveau</a:t>
            </a:r>
          </a:p>
          <a:p>
            <a:pPr lvl="3"/>
            <a:r>
              <a:rPr lang="da-DK" noProof="1"/>
              <a:t>Fjerde niveau</a:t>
            </a:r>
          </a:p>
          <a:p>
            <a:pPr lvl="4"/>
            <a:r>
              <a:rPr lang="da-DK" noProof="1"/>
              <a:t>Femte niveau</a:t>
            </a: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D98CF96D-3818-5665-3D34-1FCBBEBD7B1F}"/>
              </a:ext>
            </a:extLst>
          </p:cNvPr>
          <p:cNvSpPr>
            <a:spLocks noGrp="1"/>
          </p:cNvSpPr>
          <p:nvPr>
            <p:ph type="dt" sz="half" idx="2"/>
            <p:custDataLst>
              <p:tags r:id="rId26"/>
            </p:custDataLst>
          </p:nvPr>
        </p:nvSpPr>
        <p:spPr>
          <a:xfrm>
            <a:off x="8843963" y="6483645"/>
            <a:ext cx="1912937" cy="255600"/>
          </a:xfrm>
          <a:prstGeom prst="rect">
            <a:avLst/>
          </a:prstGeom>
        </p:spPr>
        <p:txBody>
          <a:bodyPr lIns="252000" tIns="0" rIns="72000" bIns="0" anchor="ctr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fld id="{AC3639F7-921C-468D-A9C1-D50D6B617E0A}" type="datetime2">
              <a:rPr lang="da-DK" noProof="1" smtClean="0"/>
              <a:pPr/>
              <a:t>11. april 2024</a:t>
            </a:fld>
            <a:endParaRPr lang="da-DK" noProof="1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8BAAE758-416D-2F8E-D133-1DAB80C81C52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27"/>
            </p:custDataLst>
          </p:nvPr>
        </p:nvSpPr>
        <p:spPr>
          <a:xfrm>
            <a:off x="479425" y="6485245"/>
            <a:ext cx="8364538" cy="2540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lang="da-DK" sz="900" dirty="0">
                <a:solidFill>
                  <a:schemeClr val="accent2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51ED6-AFFE-5D96-F5CF-8809F69CE1E0}"/>
              </a:ext>
            </a:extLst>
          </p:cNvPr>
          <p:cNvSpPr>
            <a:spLocks noGrp="1"/>
          </p:cNvSpPr>
          <p:nvPr>
            <p:ph type="sldNum" sz="quarter" idx="4"/>
            <p:custDataLst>
              <p:tags r:id="rId28"/>
            </p:custDataLst>
          </p:nvPr>
        </p:nvSpPr>
        <p:spPr>
          <a:xfrm>
            <a:off x="239713" y="6483645"/>
            <a:ext cx="239712" cy="2556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fld id="{E65AF48C-B1C0-4493-BDFC-EAEA1C2F1117}" type="slidenum">
              <a:rPr lang="da-DK" noProof="1" smtClean="0"/>
              <a:pPr/>
              <a:t>‹nr.›</a:t>
            </a:fld>
            <a:endParaRPr lang="da-DK" noProof="1"/>
          </a:p>
        </p:txBody>
      </p:sp>
      <p:pic>
        <p:nvPicPr>
          <p:cNvPr id="7" name="Grafik 45">
            <a:extLst>
              <a:ext uri="{FF2B5EF4-FFF2-40B4-BE49-F238E27FC236}">
                <a16:creationId xmlns:a16="http://schemas.microsoft.com/office/drawing/2014/main" id="{81B51A20-20D2-4E10-DEA2-984212C79839}"/>
              </a:ext>
            </a:extLst>
          </p:cNvPr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1117088" y="6489271"/>
            <a:ext cx="835200" cy="18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537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</p:sldLayoutIdLst>
  <p:hf hdr="0" dt="0"/>
  <p:txStyles>
    <p:titleStyle>
      <a:lvl1pPr algn="l" defTabSz="914400" rtl="0" eaLnBrk="1" latinLnBrk="0" hangingPunct="1">
        <a:lnSpc>
          <a:spcPts val="3200"/>
        </a:lnSpc>
        <a:spcBef>
          <a:spcPct val="0"/>
        </a:spcBef>
        <a:buNone/>
        <a:defRPr sz="28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600"/>
        </a:spcBef>
        <a:buFont typeface="Arial" panose="020B0604020202020204" pitchFamily="34" charset="0"/>
        <a:buNone/>
        <a:defRPr sz="1800" kern="1200">
          <a:solidFill>
            <a:schemeClr val="accent2"/>
          </a:solidFill>
          <a:latin typeface="+mn-lt"/>
          <a:ea typeface="+mn-ea"/>
          <a:cs typeface="+mn-cs"/>
        </a:defRPr>
      </a:lvl1pPr>
      <a:lvl2pPr marL="265113" indent="-265113" algn="l" defTabSz="914400" rtl="0" eaLnBrk="1" latinLnBrk="0" hangingPunct="1">
        <a:lnSpc>
          <a:spcPct val="13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539750" indent="-274638" algn="l" defTabSz="914400" rtl="0" eaLnBrk="1" latinLnBrk="0" hangingPunct="1">
        <a:lnSpc>
          <a:spcPct val="13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804863" indent="-265113" algn="l" defTabSz="914400" rtl="0" eaLnBrk="1" latinLnBrk="0" hangingPunct="1">
        <a:lnSpc>
          <a:spcPct val="13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accent2"/>
          </a:solidFill>
          <a:latin typeface="+mn-lt"/>
          <a:ea typeface="+mn-ea"/>
          <a:cs typeface="+mn-cs"/>
        </a:defRPr>
      </a:lvl4pPr>
      <a:lvl5pPr marL="1079500" indent="-274638" algn="l" defTabSz="914400" rtl="0" eaLnBrk="1" latinLnBrk="0" hangingPunct="1">
        <a:lnSpc>
          <a:spcPct val="13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82">
          <p15:clr>
            <a:srgbClr val="FFFFFF"/>
          </p15:clr>
        </p15:guide>
        <p15:guide id="83" pos="7680">
          <p15:clr>
            <a:srgbClr val="FFFFFF"/>
          </p15:clr>
        </p15:guide>
        <p15:guide id="84" pos="150">
          <p15:clr>
            <a:srgbClr val="FFFFFF"/>
          </p15:clr>
        </p15:guide>
        <p15:guide id="85" pos="302">
          <p15:clr>
            <a:srgbClr val="F26B43"/>
          </p15:clr>
        </p15:guide>
        <p15:guide id="86" pos="451">
          <p15:clr>
            <a:srgbClr val="A4A3A4"/>
          </p15:clr>
        </p15:guide>
        <p15:guide id="87" pos="602">
          <p15:clr>
            <a:srgbClr val="A4A3A4"/>
          </p15:clr>
        </p15:guide>
        <p15:guide id="88" pos="756">
          <p15:clr>
            <a:srgbClr val="F26B43"/>
          </p15:clr>
        </p15:guide>
        <p15:guide id="89" pos="903">
          <p15:clr>
            <a:srgbClr val="F26B43"/>
          </p15:clr>
        </p15:guide>
        <p15:guide id="90" pos="1050">
          <p15:clr>
            <a:srgbClr val="A4A3A4"/>
          </p15:clr>
        </p15:guide>
        <p15:guide id="91" pos="1204">
          <p15:clr>
            <a:srgbClr val="A4A3A4"/>
          </p15:clr>
        </p15:guide>
        <p15:guide id="92" pos="1355">
          <p15:clr>
            <a:srgbClr val="F26B43"/>
          </p15:clr>
        </p15:guide>
        <p15:guide id="93" pos="1505">
          <p15:clr>
            <a:srgbClr val="F26B43"/>
          </p15:clr>
        </p15:guide>
        <p15:guide id="94" pos="1656">
          <p15:clr>
            <a:srgbClr val="A4A3A4"/>
          </p15:clr>
        </p15:guide>
        <p15:guide id="95" pos="1807">
          <p15:clr>
            <a:srgbClr val="A4A3A4"/>
          </p15:clr>
        </p15:guide>
        <p15:guide id="96" pos="1957">
          <p15:clr>
            <a:srgbClr val="F26B43"/>
          </p15:clr>
        </p15:guide>
        <p15:guide id="97" pos="2108">
          <p15:clr>
            <a:srgbClr val="F26B43"/>
          </p15:clr>
        </p15:guide>
        <p15:guide id="98" pos="2258">
          <p15:clr>
            <a:srgbClr val="A4A3A4"/>
          </p15:clr>
        </p15:guide>
        <p15:guide id="99" pos="2409">
          <p15:clr>
            <a:srgbClr val="A4A3A4"/>
          </p15:clr>
        </p15:guide>
        <p15:guide id="100" pos="2560">
          <p15:clr>
            <a:srgbClr val="F26B43"/>
          </p15:clr>
        </p15:guide>
        <p15:guide id="101" pos="2710">
          <p15:clr>
            <a:srgbClr val="F26B43"/>
          </p15:clr>
        </p15:guide>
        <p15:guide id="102" pos="2861">
          <p15:clr>
            <a:srgbClr val="A4A3A4"/>
          </p15:clr>
        </p15:guide>
        <p15:guide id="103" pos="3011">
          <p15:clr>
            <a:srgbClr val="A4A3A4"/>
          </p15:clr>
        </p15:guide>
        <p15:guide id="104" pos="3162">
          <p15:clr>
            <a:srgbClr val="F26B43"/>
          </p15:clr>
        </p15:guide>
        <p15:guide id="105" pos="3312">
          <p15:clr>
            <a:srgbClr val="F26B43"/>
          </p15:clr>
        </p15:guide>
        <p15:guide id="106" pos="3463">
          <p15:clr>
            <a:srgbClr val="A4A3A4"/>
          </p15:clr>
        </p15:guide>
        <p15:guide id="107" pos="3614">
          <p15:clr>
            <a:srgbClr val="A4A3A4"/>
          </p15:clr>
        </p15:guide>
        <p15:guide id="108" pos="3764">
          <p15:clr>
            <a:srgbClr val="F26B43"/>
          </p15:clr>
        </p15:guide>
        <p15:guide id="109" pos="3915">
          <p15:clr>
            <a:srgbClr val="F26B43"/>
          </p15:clr>
        </p15:guide>
        <p15:guide id="110" pos="4065">
          <p15:clr>
            <a:srgbClr val="A4A3A4"/>
          </p15:clr>
        </p15:guide>
        <p15:guide id="111" pos="4216">
          <p15:clr>
            <a:srgbClr val="A4A3A4"/>
          </p15:clr>
        </p15:guide>
        <p15:guide id="112" pos="4367">
          <p15:clr>
            <a:srgbClr val="F26B43"/>
          </p15:clr>
        </p15:guide>
        <p15:guide id="113" pos="4517">
          <p15:clr>
            <a:srgbClr val="F26B43"/>
          </p15:clr>
        </p15:guide>
        <p15:guide id="114" pos="4668">
          <p15:clr>
            <a:srgbClr val="A4A3A4"/>
          </p15:clr>
        </p15:guide>
        <p15:guide id="115" pos="4818">
          <p15:clr>
            <a:srgbClr val="A4A3A4"/>
          </p15:clr>
        </p15:guide>
        <p15:guide id="116" pos="4969">
          <p15:clr>
            <a:srgbClr val="F26B43"/>
          </p15:clr>
        </p15:guide>
        <p15:guide id="117" pos="5120">
          <p15:clr>
            <a:srgbClr val="F26B43"/>
          </p15:clr>
        </p15:guide>
        <p15:guide id="118" pos="5270">
          <p15:clr>
            <a:srgbClr val="A4A3A4"/>
          </p15:clr>
        </p15:guide>
        <p15:guide id="119" pos="5421">
          <p15:clr>
            <a:srgbClr val="A4A3A4"/>
          </p15:clr>
        </p15:guide>
        <p15:guide id="120" pos="5571">
          <p15:clr>
            <a:srgbClr val="F26B43"/>
          </p15:clr>
        </p15:guide>
        <p15:guide id="121" pos="5722">
          <p15:clr>
            <a:srgbClr val="F26B43"/>
          </p15:clr>
        </p15:guide>
        <p15:guide id="122" pos="5872">
          <p15:clr>
            <a:srgbClr val="A4A3A4"/>
          </p15:clr>
        </p15:guide>
        <p15:guide id="123" pos="6023">
          <p15:clr>
            <a:srgbClr val="A4A3A4"/>
          </p15:clr>
        </p15:guide>
        <p15:guide id="124" pos="6174">
          <p15:clr>
            <a:srgbClr val="F26B43"/>
          </p15:clr>
        </p15:guide>
        <p15:guide id="125" pos="6324">
          <p15:clr>
            <a:srgbClr val="F26B43"/>
          </p15:clr>
        </p15:guide>
        <p15:guide id="126" pos="6475">
          <p15:clr>
            <a:srgbClr val="A4A3A4"/>
          </p15:clr>
        </p15:guide>
        <p15:guide id="127" pos="6625">
          <p15:clr>
            <a:srgbClr val="A4A3A4"/>
          </p15:clr>
        </p15:guide>
        <p15:guide id="128" pos="6776">
          <p15:clr>
            <a:srgbClr val="F26B43"/>
          </p15:clr>
        </p15:guide>
        <p15:guide id="129" pos="6927">
          <p15:clr>
            <a:srgbClr val="F26B43"/>
          </p15:clr>
        </p15:guide>
        <p15:guide id="130" pos="7077">
          <p15:clr>
            <a:srgbClr val="A4A3A4"/>
          </p15:clr>
        </p15:guide>
        <p15:guide id="131" pos="7228">
          <p15:clr>
            <a:srgbClr val="A4A3A4"/>
          </p15:clr>
        </p15:guide>
        <p15:guide id="132" pos="7378">
          <p15:clr>
            <a:srgbClr val="F26B43"/>
          </p15:clr>
        </p15:guide>
        <p15:guide id="133" pos="7529">
          <p15:clr>
            <a:srgbClr val="FFFFFF"/>
          </p15:clr>
        </p15:guide>
        <p15:guide id="134" orient="horz">
          <p15:clr>
            <a:srgbClr val="FFFFFF"/>
          </p15:clr>
        </p15:guide>
        <p15:guide id="135" orient="horz" pos="4320">
          <p15:clr>
            <a:srgbClr val="FFFFFF"/>
          </p15:clr>
        </p15:guide>
        <p15:guide id="136" orient="horz" pos="154">
          <p15:clr>
            <a:srgbClr val="FFFFFF"/>
          </p15:clr>
        </p15:guide>
        <p15:guide id="137" orient="horz" pos="308">
          <p15:clr>
            <a:srgbClr val="F26B43"/>
          </p15:clr>
        </p15:guide>
        <p15:guide id="138" orient="horz" pos="462">
          <p15:clr>
            <a:srgbClr val="A4A3A4"/>
          </p15:clr>
        </p15:guide>
        <p15:guide id="139" orient="horz" pos="617">
          <p15:clr>
            <a:srgbClr val="A4A3A4"/>
          </p15:clr>
        </p15:guide>
        <p15:guide id="140" orient="horz" pos="771">
          <p15:clr>
            <a:srgbClr val="F26B43"/>
          </p15:clr>
        </p15:guide>
        <p15:guide id="141" orient="horz" pos="925">
          <p15:clr>
            <a:srgbClr val="F26B43"/>
          </p15:clr>
        </p15:guide>
        <p15:guide id="142" orient="horz" pos="1080">
          <p15:clr>
            <a:srgbClr val="A4A3A4"/>
          </p15:clr>
        </p15:guide>
        <p15:guide id="143" orient="horz" pos="1234">
          <p15:clr>
            <a:srgbClr val="A4A3A4"/>
          </p15:clr>
        </p15:guide>
        <p15:guide id="144" orient="horz" pos="1388">
          <p15:clr>
            <a:srgbClr val="F26B43"/>
          </p15:clr>
        </p15:guide>
        <p15:guide id="145" orient="horz" pos="1542">
          <p15:clr>
            <a:srgbClr val="F26B43"/>
          </p15:clr>
        </p15:guide>
        <p15:guide id="146" orient="horz" pos="1697">
          <p15:clr>
            <a:srgbClr val="A4A3A4"/>
          </p15:clr>
        </p15:guide>
        <p15:guide id="147" orient="horz" pos="1851">
          <p15:clr>
            <a:srgbClr val="A4A3A4"/>
          </p15:clr>
        </p15:guide>
        <p15:guide id="148" orient="horz" pos="2005">
          <p15:clr>
            <a:srgbClr val="F26B43"/>
          </p15:clr>
        </p15:guide>
        <p15:guide id="149" orient="horz" pos="2160">
          <p15:clr>
            <a:srgbClr val="F26B43"/>
          </p15:clr>
        </p15:guide>
        <p15:guide id="150" orient="horz" pos="2314">
          <p15:clr>
            <a:srgbClr val="A4A3A4"/>
          </p15:clr>
        </p15:guide>
        <p15:guide id="151" orient="horz" pos="2468">
          <p15:clr>
            <a:srgbClr val="A4A3A4"/>
          </p15:clr>
        </p15:guide>
        <p15:guide id="152" orient="horz" pos="2622">
          <p15:clr>
            <a:srgbClr val="F26B43"/>
          </p15:clr>
        </p15:guide>
        <p15:guide id="153" orient="horz" pos="2777">
          <p15:clr>
            <a:srgbClr val="F26B43"/>
          </p15:clr>
        </p15:guide>
        <p15:guide id="154" orient="horz" pos="2931">
          <p15:clr>
            <a:srgbClr val="A4A3A4"/>
          </p15:clr>
        </p15:guide>
        <p15:guide id="155" orient="horz" pos="3085">
          <p15:clr>
            <a:srgbClr val="A4A3A4"/>
          </p15:clr>
        </p15:guide>
        <p15:guide id="156" orient="horz" pos="3240">
          <p15:clr>
            <a:srgbClr val="F26B43"/>
          </p15:clr>
        </p15:guide>
        <p15:guide id="157" orient="horz" pos="3394">
          <p15:clr>
            <a:srgbClr val="F26B43"/>
          </p15:clr>
        </p15:guide>
        <p15:guide id="158" orient="horz" pos="3548">
          <p15:clr>
            <a:srgbClr val="A4A3A4"/>
          </p15:clr>
        </p15:guide>
        <p15:guide id="159" orient="horz" pos="3702">
          <p15:clr>
            <a:srgbClr val="A4A3A4"/>
          </p15:clr>
        </p15:guide>
        <p15:guide id="160" orient="horz" pos="3857">
          <p15:clr>
            <a:srgbClr val="F26B43"/>
          </p15:clr>
        </p15:guide>
        <p15:guide id="161" orient="horz" pos="4011">
          <p15:clr>
            <a:srgbClr val="FFFFFF"/>
          </p15:clr>
        </p15:guide>
        <p15:guide id="162" orient="horz" pos="4165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6E4E8806-55D7-523A-C91E-6298091899E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4"/>
            </p:custDataLst>
            <p:extLst>
              <p:ext uri="{D42A27DB-BD31-4B8C-83A1-F6EECF244321}">
                <p14:modId xmlns:p14="http://schemas.microsoft.com/office/powerpoint/2010/main" val="190411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473" imgH="476" progId="TCLayout.ActiveDocument.1">
                  <p:embed/>
                </p:oleObj>
              </mc:Choice>
              <mc:Fallback>
                <p:oleObj name="think-cell Slide" r:id="rId35" imgW="473" imgH="47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E4E8806-55D7-523A-C91E-6298091899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D5501ED-6D58-9643-B84A-CDC816C90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032933"/>
            <a:ext cx="11430000" cy="657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D8F34D5-2D04-8C47-9936-A3C982028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3999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D3420CA-2631-8F4C-9F8E-69FE9661C5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1769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B2C1547-20ED-F74C-8B88-E6803D8FDF73}" type="datetime2">
              <a:rPr lang="da-DK" smtClean="0"/>
              <a:pPr/>
              <a:t>11. april 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04567D1-D873-DA4A-909B-1F81B4A22A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/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8C38E54-5EB3-DF40-9204-B36B30B2A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1769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8342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  <p:sldLayoutId id="2147483713" r:id="rId22"/>
    <p:sldLayoutId id="2147483714" r:id="rId23"/>
    <p:sldLayoutId id="2147483715" r:id="rId24"/>
    <p:sldLayoutId id="2147483716" r:id="rId25"/>
    <p:sldLayoutId id="2147483717" r:id="rId26"/>
    <p:sldLayoutId id="2147483718" r:id="rId27"/>
    <p:sldLayoutId id="2147483719" r:id="rId28"/>
    <p:sldLayoutId id="2147483720" r:id="rId29"/>
    <p:sldLayoutId id="2147483721" r:id="rId30"/>
    <p:sldLayoutId id="2147483722" r:id="rId31"/>
    <p:sldLayoutId id="2147483723" r:id="rId3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8569A98F-451C-F38D-91F1-CA872E06421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26011423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2" imgW="473" imgH="476" progId="TCLayout.ActiveDocument.1">
                  <p:embed/>
                </p:oleObj>
              </mc:Choice>
              <mc:Fallback>
                <p:oleObj name="think-cell Slide" r:id="rId22" imgW="473" imgH="47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569A98F-451C-F38D-91F1-CA872E0642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D5501ED-6D58-9643-B84A-CDC816C90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032933"/>
            <a:ext cx="11430000" cy="657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D8F34D5-2D04-8C47-9936-A3C982028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3999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D3420CA-2631-8F4C-9F8E-69FE9661C5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1769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C1FBF15-9525-4C6D-98E0-FEA26FC696C7}" type="datetime2">
              <a:rPr lang="da-DK" smtClean="0"/>
              <a:t>11. april 2024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04567D1-D873-DA4A-909B-1F81B4A22A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/>
              <a:t>Dansk Sundhedssikring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8C38E54-5EB3-DF40-9204-B36B30B2A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1769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9BCE6C8-361C-3B44-8CA7-97186940D3F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79512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7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image" Target="../media/image16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1.emf"/><Relationship Id="rId11" Type="http://schemas.openxmlformats.org/officeDocument/2006/relationships/image" Target="../media/image26.svg"/><Relationship Id="rId5" Type="http://schemas.openxmlformats.org/officeDocument/2006/relationships/image" Target="../media/image20.emf"/><Relationship Id="rId10" Type="http://schemas.openxmlformats.org/officeDocument/2006/relationships/image" Target="../media/image25.png"/><Relationship Id="rId4" Type="http://schemas.openxmlformats.org/officeDocument/2006/relationships/image" Target="../media/image19.emf"/><Relationship Id="rId9" Type="http://schemas.openxmlformats.org/officeDocument/2006/relationships/image" Target="../media/image2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image" Target="../media/image31.emf"/><Relationship Id="rId7" Type="http://schemas.openxmlformats.org/officeDocument/2006/relationships/image" Target="../media/image35.emf"/><Relationship Id="rId12" Type="http://schemas.openxmlformats.org/officeDocument/2006/relationships/image" Target="../media/image4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4.emf"/><Relationship Id="rId11" Type="http://schemas.openxmlformats.org/officeDocument/2006/relationships/image" Target="../media/image39.emf"/><Relationship Id="rId5" Type="http://schemas.openxmlformats.org/officeDocument/2006/relationships/image" Target="../media/image33.emf"/><Relationship Id="rId10" Type="http://schemas.openxmlformats.org/officeDocument/2006/relationships/image" Target="../media/image38.emf"/><Relationship Id="rId4" Type="http://schemas.openxmlformats.org/officeDocument/2006/relationships/image" Target="../media/image32.emf"/><Relationship Id="rId9" Type="http://schemas.openxmlformats.org/officeDocument/2006/relationships/image" Target="../media/image37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7EC1FE43-7479-8AF9-7C7D-F311FFBA045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73" imgH="476" progId="TCLayout.ActiveDocument.1">
                  <p:embed/>
                </p:oleObj>
              </mc:Choice>
              <mc:Fallback>
                <p:oleObj name="think-cell Slide" r:id="rId4" imgW="473" imgH="476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EC1FE43-7479-8AF9-7C7D-F311FFBA04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Placeholder 1">
            <a:extLst>
              <a:ext uri="{FF2B5EF4-FFF2-40B4-BE49-F238E27FC236}">
                <a16:creationId xmlns:a16="http://schemas.microsoft.com/office/drawing/2014/main" id="{03653A5C-6F10-CE03-3C4D-DAFBB0375260}"/>
              </a:ext>
            </a:extLst>
          </p:cNvPr>
          <p:cNvPicPr>
            <a:picLocks noGrp="1" noChangeAspect="1"/>
          </p:cNvPicPr>
          <p:nvPr>
            <p:ph type="pic" sz="quarter" idx="13"/>
            <p:custDataLst>
              <p:tags r:id="rId2"/>
            </p:custDataLst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125" y="244475"/>
            <a:ext cx="11693525" cy="6122988"/>
          </a:xfrm>
        </p:spPr>
      </p:pic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4C9CFDC-C16A-037C-00AD-214C30F73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131947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7F3C554-A730-70D2-0342-23E6FED66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5AF48C-B1C0-4493-BDFC-EAEA1C2F1117}" type="slidenum">
              <a:rPr kumimoji="0" lang="da-DK" sz="900" b="0" i="0" u="none" strike="noStrike" kern="1200" cap="none" spc="0" normalizeH="0" baseline="0" noProof="1" smtClean="0">
                <a:ln>
                  <a:noFill/>
                </a:ln>
                <a:solidFill>
                  <a:srgbClr val="13194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900" b="0" i="0" u="none" strike="noStrike" kern="1200" cap="none" spc="0" normalizeH="0" baseline="0" noProof="1">
              <a:ln>
                <a:noFill/>
              </a:ln>
              <a:solidFill>
                <a:srgbClr val="131947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D6D2375-BBEA-4DCC-AC09-F75067E33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4" y="3182938"/>
            <a:ext cx="6694489" cy="1982186"/>
          </a:xfrm>
        </p:spPr>
        <p:txBody>
          <a:bodyPr vert="horz"/>
          <a:lstStyle/>
          <a:p>
            <a:r>
              <a:rPr lang="da-DK" dirty="0"/>
              <a:t>Dansk Sundhedssikring</a:t>
            </a:r>
            <a:br>
              <a:rPr lang="da-DK" sz="1800" b="1" dirty="0"/>
            </a:br>
            <a:r>
              <a:rPr lang="da-DK" sz="1800" b="1" dirty="0" err="1"/>
              <a:t>Necto</a:t>
            </a:r>
            <a:r>
              <a:rPr lang="da-DK" sz="1800" b="1" dirty="0"/>
              <a:t> Learning lab A d. 11.04.24</a:t>
            </a:r>
            <a:br>
              <a:rPr lang="da-DK" sz="1800" b="1" dirty="0"/>
            </a:br>
            <a:r>
              <a:rPr lang="da-DK" sz="1800" dirty="0"/>
              <a:t>Strategisk sundhedspartner, Marianne </a:t>
            </a:r>
            <a:r>
              <a:rPr lang="da-DK" sz="1800" dirty="0" err="1"/>
              <a:t>Jegård</a:t>
            </a:r>
            <a:r>
              <a:rPr lang="da-DK" sz="1800" dirty="0"/>
              <a:t> Møller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C7B1E865-70FB-6059-6E8C-3FD0BD5F98AE}"/>
              </a:ext>
            </a:extLst>
          </p:cNvPr>
          <p:cNvSpPr/>
          <p:nvPr/>
        </p:nvSpPr>
        <p:spPr>
          <a:xfrm>
            <a:off x="10363200" y="6367463"/>
            <a:ext cx="1828800" cy="490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4" name="Billede 13" descr="Et billede, der indeholder Grafik, Font/skrifttype, grafisk design, design&#10;&#10;Automatisk genereret beskrivelse">
            <a:extLst>
              <a:ext uri="{FF2B5EF4-FFF2-40B4-BE49-F238E27FC236}">
                <a16:creationId xmlns:a16="http://schemas.microsoft.com/office/drawing/2014/main" id="{EEEE8A05-C48A-C10F-EC0A-E142D3C7B9D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8193" y="6497786"/>
            <a:ext cx="857724" cy="304632"/>
          </a:xfrm>
          <a:prstGeom prst="rect">
            <a:avLst/>
          </a:prstGeom>
        </p:spPr>
      </p:pic>
      <p:cxnSp>
        <p:nvCxnSpPr>
          <p:cNvPr id="16" name="Lige forbindelse 15">
            <a:extLst>
              <a:ext uri="{FF2B5EF4-FFF2-40B4-BE49-F238E27FC236}">
                <a16:creationId xmlns:a16="http://schemas.microsoft.com/office/drawing/2014/main" id="{BF384FEE-9CC0-497A-7879-611810D631B5}"/>
              </a:ext>
            </a:extLst>
          </p:cNvPr>
          <p:cNvCxnSpPr>
            <a:cxnSpLocks/>
          </p:cNvCxnSpPr>
          <p:nvPr/>
        </p:nvCxnSpPr>
        <p:spPr>
          <a:xfrm>
            <a:off x="10840929" y="6485245"/>
            <a:ext cx="0" cy="258201"/>
          </a:xfrm>
          <a:prstGeom prst="line">
            <a:avLst/>
          </a:prstGeom>
          <a:ln w="19050">
            <a:solidFill>
              <a:schemeClr val="accent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31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A3E1788-371E-4649-A30D-2DA790EC0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03C55A-A3FA-F845-84A4-D8C5CD61F5C3}" type="datetime2">
              <a:rPr kumimoji="0" lang="da-DK" sz="1000" b="0" i="0" u="none" strike="noStrike" kern="1200" cap="none" spc="0" normalizeH="0" baseline="0" noProof="0" smtClean="0">
                <a:ln>
                  <a:noFill/>
                </a:ln>
                <a:solidFill>
                  <a:srgbClr val="7C7C7C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 april 2024</a:t>
            </a:fld>
            <a:endParaRPr kumimoji="0" lang="da-DK" sz="1000" b="0" i="0" u="none" strike="noStrike" kern="1200" cap="none" spc="0" normalizeH="0" baseline="0" noProof="0">
              <a:ln>
                <a:noFill/>
              </a:ln>
              <a:solidFill>
                <a:srgbClr val="7C7C7C">
                  <a:lumMod val="40000"/>
                  <a:lumOff val="6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CBAC262-6546-054A-88F1-E40F8B83E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srgbClr val="7C7C7C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Dansk Sundhedssikring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CABB77F-0FD7-7D4E-9FD6-CF40FDDB9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BCE6C8-361C-3B44-8CA7-97186940D3F9}" type="slidenum">
              <a:rPr kumimoji="0" lang="da-DK" sz="1000" b="0" i="0" u="none" strike="noStrike" kern="1200" cap="none" spc="0" normalizeH="0" baseline="0" noProof="0" smtClean="0">
                <a:ln>
                  <a:noFill/>
                </a:ln>
                <a:solidFill>
                  <a:srgbClr val="7C7C7C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7C7C7C">
                  <a:lumMod val="40000"/>
                  <a:lumOff val="6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3ABC6CDE-B997-7A4F-8342-2E57E7A1F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500" dirty="0"/>
              <a:t>Vi sætter nye standarder og udfordrer sundhedsmarkedet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776B9C87-1BEA-3345-AAF3-1C82C1088B92}"/>
              </a:ext>
            </a:extLst>
          </p:cNvPr>
          <p:cNvSpPr/>
          <p:nvPr/>
        </p:nvSpPr>
        <p:spPr>
          <a:xfrm>
            <a:off x="381000" y="1402112"/>
            <a:ext cx="5632937" cy="25954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7FBEDBE3-C01A-5147-B373-251CA869B2A1}"/>
              </a:ext>
            </a:extLst>
          </p:cNvPr>
          <p:cNvGrpSpPr/>
          <p:nvPr/>
        </p:nvGrpSpPr>
        <p:grpSpPr>
          <a:xfrm>
            <a:off x="742205" y="1687180"/>
            <a:ext cx="4579013" cy="738664"/>
            <a:chOff x="742205" y="1687180"/>
            <a:chExt cx="4579013" cy="738664"/>
          </a:xfrm>
        </p:grpSpPr>
        <p:sp>
          <p:nvSpPr>
            <p:cNvPr id="18" name="Tekstfelt 17">
              <a:extLst>
                <a:ext uri="{FF2B5EF4-FFF2-40B4-BE49-F238E27FC236}">
                  <a16:creationId xmlns:a16="http://schemas.microsoft.com/office/drawing/2014/main" id="{D74786B9-3389-2647-9AC2-810CE061A326}"/>
                </a:ext>
              </a:extLst>
            </p:cNvPr>
            <p:cNvSpPr txBox="1"/>
            <p:nvPr/>
          </p:nvSpPr>
          <p:spPr>
            <a:xfrm>
              <a:off x="1518134" y="1687180"/>
              <a:ext cx="3803084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284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VISION: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Dansk Sundhedssikring udfordrer og sætter nye standarder for sundhedsmarkedet.</a:t>
              </a:r>
            </a:p>
          </p:txBody>
        </p:sp>
        <p:pic>
          <p:nvPicPr>
            <p:cNvPr id="19" name="Billede 18">
              <a:extLst>
                <a:ext uri="{FF2B5EF4-FFF2-40B4-BE49-F238E27FC236}">
                  <a16:creationId xmlns:a16="http://schemas.microsoft.com/office/drawing/2014/main" id="{C1586DAE-4582-C64C-BCC3-788030361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2205" y="1787316"/>
              <a:ext cx="414725" cy="414725"/>
            </a:xfrm>
            <a:prstGeom prst="rect">
              <a:avLst/>
            </a:prstGeom>
          </p:spPr>
        </p:pic>
      </p:grpSp>
      <p:grpSp>
        <p:nvGrpSpPr>
          <p:cNvPr id="32" name="Gruppe 31">
            <a:extLst>
              <a:ext uri="{FF2B5EF4-FFF2-40B4-BE49-F238E27FC236}">
                <a16:creationId xmlns:a16="http://schemas.microsoft.com/office/drawing/2014/main" id="{19380ACA-C410-4748-A165-24B23D6C901C}"/>
              </a:ext>
            </a:extLst>
          </p:cNvPr>
          <p:cNvGrpSpPr/>
          <p:nvPr/>
        </p:nvGrpSpPr>
        <p:grpSpPr>
          <a:xfrm>
            <a:off x="381001" y="4095330"/>
            <a:ext cx="1368000" cy="1781367"/>
            <a:chOff x="381001" y="4095330"/>
            <a:chExt cx="1368000" cy="1781367"/>
          </a:xfrm>
        </p:grpSpPr>
        <p:sp>
          <p:nvSpPr>
            <p:cNvPr id="21" name="Pladsholder til indhold 2">
              <a:extLst>
                <a:ext uri="{FF2B5EF4-FFF2-40B4-BE49-F238E27FC236}">
                  <a16:creationId xmlns:a16="http://schemas.microsoft.com/office/drawing/2014/main" id="{F101796B-87C4-0548-BD76-9EF0CE4F1165}"/>
                </a:ext>
              </a:extLst>
            </p:cNvPr>
            <p:cNvSpPr txBox="1">
              <a:spLocks/>
            </p:cNvSpPr>
            <p:nvPr/>
          </p:nvSpPr>
          <p:spPr>
            <a:xfrm>
              <a:off x="381001" y="4095330"/>
              <a:ext cx="1368000" cy="1781367"/>
            </a:xfrm>
            <a:prstGeom prst="rect">
              <a:avLst/>
            </a:prstGeom>
            <a:solidFill>
              <a:schemeClr val="accent3"/>
            </a:solidFill>
          </p:spPr>
          <p:txBody>
            <a:bodyPr vert="horz" lIns="180000" tIns="180000" rIns="180000" bIns="18000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a-DK" sz="1200" b="0" i="0" u="none" strike="noStrike" kern="1200" cap="none" spc="0" normalizeH="0" baseline="0" noProof="0" dirty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a-DK" sz="1200" b="0" i="0" u="none" strike="noStrike" kern="1200" cap="none" spc="0" normalizeH="0" baseline="0" noProof="0" dirty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a-DK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Vi er </a:t>
              </a:r>
              <a:br>
                <a:rPr kumimoji="0" lang="da-DK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da-DK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kompetente</a:t>
              </a:r>
            </a:p>
          </p:txBody>
        </p:sp>
        <p:pic>
          <p:nvPicPr>
            <p:cNvPr id="11" name="Billede 10">
              <a:extLst>
                <a:ext uri="{FF2B5EF4-FFF2-40B4-BE49-F238E27FC236}">
                  <a16:creationId xmlns:a16="http://schemas.microsoft.com/office/drawing/2014/main" id="{7F0281F7-4648-8844-B41D-88906EDB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9801" y="4422104"/>
              <a:ext cx="430129" cy="443163"/>
            </a:xfrm>
            <a:prstGeom prst="rect">
              <a:avLst/>
            </a:prstGeom>
          </p:spPr>
        </p:pic>
      </p:grpSp>
      <p:grpSp>
        <p:nvGrpSpPr>
          <p:cNvPr id="34" name="Gruppe 33">
            <a:extLst>
              <a:ext uri="{FF2B5EF4-FFF2-40B4-BE49-F238E27FC236}">
                <a16:creationId xmlns:a16="http://schemas.microsoft.com/office/drawing/2014/main" id="{ACC02FBA-D872-9548-B64F-33D42EEB1972}"/>
              </a:ext>
            </a:extLst>
          </p:cNvPr>
          <p:cNvGrpSpPr/>
          <p:nvPr/>
        </p:nvGrpSpPr>
        <p:grpSpPr>
          <a:xfrm>
            <a:off x="1802646" y="4095330"/>
            <a:ext cx="1368000" cy="1781367"/>
            <a:chOff x="1802646" y="4095330"/>
            <a:chExt cx="1368000" cy="1781367"/>
          </a:xfrm>
        </p:grpSpPr>
        <p:sp>
          <p:nvSpPr>
            <p:cNvPr id="22" name="Pladsholder til indhold 2">
              <a:extLst>
                <a:ext uri="{FF2B5EF4-FFF2-40B4-BE49-F238E27FC236}">
                  <a16:creationId xmlns:a16="http://schemas.microsoft.com/office/drawing/2014/main" id="{94CEF4A2-72F0-9A4B-AA96-5904D6D85DB8}"/>
                </a:ext>
              </a:extLst>
            </p:cNvPr>
            <p:cNvSpPr txBox="1">
              <a:spLocks/>
            </p:cNvSpPr>
            <p:nvPr/>
          </p:nvSpPr>
          <p:spPr>
            <a:xfrm>
              <a:off x="1802646" y="4095330"/>
              <a:ext cx="1368000" cy="1781367"/>
            </a:xfrm>
            <a:prstGeom prst="rect">
              <a:avLst/>
            </a:prstGeom>
            <a:solidFill>
              <a:schemeClr val="accent3"/>
            </a:solidFill>
          </p:spPr>
          <p:txBody>
            <a:bodyPr vert="horz" lIns="180000" tIns="180000" rIns="180000" bIns="18000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a-DK" sz="1200" b="0" i="0" u="none" strike="noStrike" kern="1200" cap="none" spc="0" normalizeH="0" baseline="0" noProof="0" dirty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a-DK" sz="1200" b="0" i="0" u="none" strike="noStrike" kern="1200" cap="none" spc="0" normalizeH="0" baseline="0" noProof="0" dirty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a-DK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Vi er </a:t>
              </a:r>
              <a:br>
                <a:rPr kumimoji="0" lang="da-DK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da-DK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ordentlige</a:t>
              </a:r>
            </a:p>
          </p:txBody>
        </p:sp>
        <p:pic>
          <p:nvPicPr>
            <p:cNvPr id="12" name="Billede 11">
              <a:extLst>
                <a:ext uri="{FF2B5EF4-FFF2-40B4-BE49-F238E27FC236}">
                  <a16:creationId xmlns:a16="http://schemas.microsoft.com/office/drawing/2014/main" id="{4DB6F848-87B2-8449-AFF8-2B2A7F06F5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41965" y="4444913"/>
              <a:ext cx="488783" cy="397544"/>
            </a:xfrm>
            <a:prstGeom prst="rect">
              <a:avLst/>
            </a:prstGeom>
          </p:spPr>
        </p:pic>
      </p:grp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1151B2E4-B904-7047-9D01-372E847D8DD3}"/>
              </a:ext>
            </a:extLst>
          </p:cNvPr>
          <p:cNvGrpSpPr/>
          <p:nvPr/>
        </p:nvGrpSpPr>
        <p:grpSpPr>
          <a:xfrm>
            <a:off x="3224291" y="4095330"/>
            <a:ext cx="1368000" cy="1781367"/>
            <a:chOff x="3224291" y="4095330"/>
            <a:chExt cx="1368000" cy="1781367"/>
          </a:xfrm>
        </p:grpSpPr>
        <p:sp>
          <p:nvSpPr>
            <p:cNvPr id="23" name="Pladsholder til indhold 2">
              <a:extLst>
                <a:ext uri="{FF2B5EF4-FFF2-40B4-BE49-F238E27FC236}">
                  <a16:creationId xmlns:a16="http://schemas.microsoft.com/office/drawing/2014/main" id="{18005A38-4058-884F-8C08-50D713BA8EC3}"/>
                </a:ext>
              </a:extLst>
            </p:cNvPr>
            <p:cNvSpPr txBox="1">
              <a:spLocks/>
            </p:cNvSpPr>
            <p:nvPr/>
          </p:nvSpPr>
          <p:spPr>
            <a:xfrm>
              <a:off x="3224291" y="4095330"/>
              <a:ext cx="1368000" cy="1781367"/>
            </a:xfrm>
            <a:prstGeom prst="rect">
              <a:avLst/>
            </a:prstGeom>
            <a:solidFill>
              <a:schemeClr val="accent3"/>
            </a:solidFill>
          </p:spPr>
          <p:txBody>
            <a:bodyPr vert="horz" lIns="180000" tIns="180000" rIns="180000" bIns="18000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a-DK" sz="1200" b="0" i="0" u="none" strike="noStrike" kern="1200" cap="none" spc="0" normalizeH="0" baseline="0" noProof="0" dirty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a-DK" sz="1200" b="0" i="0" u="none" strike="noStrike" kern="1200" cap="none" spc="0" normalizeH="0" baseline="0" noProof="0" dirty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a-DK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Vi er </a:t>
              </a:r>
              <a:br>
                <a:rPr kumimoji="0" lang="da-DK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da-DK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tilgængelige</a:t>
              </a:r>
            </a:p>
          </p:txBody>
        </p:sp>
        <p:pic>
          <p:nvPicPr>
            <p:cNvPr id="13" name="Billede 12">
              <a:extLst>
                <a:ext uri="{FF2B5EF4-FFF2-40B4-BE49-F238E27FC236}">
                  <a16:creationId xmlns:a16="http://schemas.microsoft.com/office/drawing/2014/main" id="{1C8CFC3F-3D69-A74B-94FF-EF7C2CB7E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80192" y="4415587"/>
              <a:ext cx="456197" cy="456197"/>
            </a:xfrm>
            <a:prstGeom prst="rect">
              <a:avLst/>
            </a:prstGeom>
          </p:spPr>
        </p:pic>
      </p:grp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5997E614-AE23-274E-985A-A4FD07653F6B}"/>
              </a:ext>
            </a:extLst>
          </p:cNvPr>
          <p:cNvGrpSpPr/>
          <p:nvPr/>
        </p:nvGrpSpPr>
        <p:grpSpPr>
          <a:xfrm>
            <a:off x="4645937" y="4095330"/>
            <a:ext cx="1368000" cy="1781367"/>
            <a:chOff x="4645937" y="4095330"/>
            <a:chExt cx="1368000" cy="1781367"/>
          </a:xfrm>
        </p:grpSpPr>
        <p:sp>
          <p:nvSpPr>
            <p:cNvPr id="24" name="Pladsholder til indhold 2">
              <a:extLst>
                <a:ext uri="{FF2B5EF4-FFF2-40B4-BE49-F238E27FC236}">
                  <a16:creationId xmlns:a16="http://schemas.microsoft.com/office/drawing/2014/main" id="{2D00EA7C-F7EF-5048-868E-C55D0F61A2CB}"/>
                </a:ext>
              </a:extLst>
            </p:cNvPr>
            <p:cNvSpPr txBox="1">
              <a:spLocks/>
            </p:cNvSpPr>
            <p:nvPr/>
          </p:nvSpPr>
          <p:spPr>
            <a:xfrm>
              <a:off x="4645937" y="4095330"/>
              <a:ext cx="1368000" cy="1781367"/>
            </a:xfrm>
            <a:prstGeom prst="rect">
              <a:avLst/>
            </a:prstGeom>
            <a:solidFill>
              <a:schemeClr val="accent3"/>
            </a:solidFill>
          </p:spPr>
          <p:txBody>
            <a:bodyPr vert="horz" lIns="180000" tIns="180000" rIns="180000" bIns="18000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a-DK" sz="1200" b="0" i="0" u="none" strike="noStrike" kern="1200" cap="none" spc="0" normalizeH="0" baseline="0" noProof="0" dirty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a-DK" sz="1200" b="0" i="0" u="none" strike="noStrike" kern="1200" cap="none" spc="0" normalizeH="0" baseline="0" noProof="0" dirty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a-DK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Vi er </a:t>
              </a:r>
              <a:br>
                <a:rPr kumimoji="0" lang="da-DK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da-DK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ansvarlige</a:t>
              </a:r>
            </a:p>
          </p:txBody>
        </p:sp>
        <p:pic>
          <p:nvPicPr>
            <p:cNvPr id="26" name="Billede 25">
              <a:extLst>
                <a:ext uri="{FF2B5EF4-FFF2-40B4-BE49-F238E27FC236}">
                  <a16:creationId xmlns:a16="http://schemas.microsoft.com/office/drawing/2014/main" id="{8CEC9E54-7724-7E4F-8DBA-DF84FCFEE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4476" y="4405811"/>
              <a:ext cx="364958" cy="475749"/>
            </a:xfrm>
            <a:prstGeom prst="rect">
              <a:avLst/>
            </a:prstGeom>
          </p:spPr>
        </p:pic>
      </p:grpSp>
      <p:grpSp>
        <p:nvGrpSpPr>
          <p:cNvPr id="37" name="Gruppe 36">
            <a:extLst>
              <a:ext uri="{FF2B5EF4-FFF2-40B4-BE49-F238E27FC236}">
                <a16:creationId xmlns:a16="http://schemas.microsoft.com/office/drawing/2014/main" id="{4BF9B95E-321F-A049-98AC-7A89C77071D1}"/>
              </a:ext>
            </a:extLst>
          </p:cNvPr>
          <p:cNvGrpSpPr/>
          <p:nvPr/>
        </p:nvGrpSpPr>
        <p:grpSpPr>
          <a:xfrm>
            <a:off x="6168731" y="1045074"/>
            <a:ext cx="5632937" cy="4831624"/>
            <a:chOff x="6168731" y="1045074"/>
            <a:chExt cx="5632937" cy="4831624"/>
          </a:xfrm>
        </p:grpSpPr>
        <p:sp>
          <p:nvSpPr>
            <p:cNvPr id="14" name="Pladsholder til indhold 2">
              <a:extLst>
                <a:ext uri="{FF2B5EF4-FFF2-40B4-BE49-F238E27FC236}">
                  <a16:creationId xmlns:a16="http://schemas.microsoft.com/office/drawing/2014/main" id="{8323B69F-47D1-F949-9ED8-898FB0AA2DC4}"/>
                </a:ext>
              </a:extLst>
            </p:cNvPr>
            <p:cNvSpPr txBox="1">
              <a:spLocks/>
            </p:cNvSpPr>
            <p:nvPr/>
          </p:nvSpPr>
          <p:spPr>
            <a:xfrm>
              <a:off x="6168731" y="1045074"/>
              <a:ext cx="5632937" cy="4831624"/>
            </a:xfrm>
            <a:prstGeom prst="rect">
              <a:avLst/>
            </a:prstGeom>
            <a:solidFill>
              <a:schemeClr val="accent1"/>
            </a:solidFill>
          </p:spPr>
          <p:txBody>
            <a:bodyPr vert="horz" lIns="360000" tIns="360000" rIns="360000" bIns="36000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tter" panose="00000500000000000000" pitchFamily="50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tter" panose="00000500000000000000" pitchFamily="50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tter" panose="00000500000000000000" pitchFamily="50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tter" panose="00000500000000000000" pitchFamily="50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a-D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tter" panose="00000500000000000000" pitchFamily="50" charset="0"/>
                  <a:ea typeface="+mn-ea"/>
                  <a:cs typeface="Arial" panose="020B0604020202020204" pitchFamily="34" charset="0"/>
                </a:rPr>
                <a:t>‘’Vi er blevet Danmarks største leverandør af sundhedsforsikringer på 12 år. </a:t>
              </a:r>
              <a:br>
                <a:rPr kumimoji="0" lang="da-D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tter" panose="00000500000000000000" pitchFamily="50" charset="0"/>
                  <a:ea typeface="+mn-ea"/>
                  <a:cs typeface="Arial" panose="020B0604020202020204" pitchFamily="34" charset="0"/>
                </a:rPr>
              </a:br>
              <a:r>
                <a:rPr kumimoji="0" lang="da-D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tter" panose="00000500000000000000" pitchFamily="50" charset="0"/>
                  <a:ea typeface="+mn-ea"/>
                  <a:cs typeface="Arial" panose="020B0604020202020204" pitchFamily="34" charset="0"/>
                </a:rPr>
                <a:t>Vores vision </a:t>
              </a:r>
              <a:br>
                <a:rPr kumimoji="0" lang="da-D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tter" panose="00000500000000000000" pitchFamily="50" charset="0"/>
                  <a:ea typeface="+mn-ea"/>
                  <a:cs typeface="Arial" panose="020B0604020202020204" pitchFamily="34" charset="0"/>
                </a:rPr>
              </a:br>
              <a:r>
                <a:rPr kumimoji="0" lang="da-D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tter" panose="00000500000000000000" pitchFamily="50" charset="0"/>
                  <a:ea typeface="+mn-ea"/>
                  <a:cs typeface="Arial" panose="020B0604020202020204" pitchFamily="34" charset="0"/>
                </a:rPr>
                <a:t>er at hjælpe vores kunder med styrke deres sundhed. Derfor er vi et sundhedshus. </a:t>
              </a:r>
              <a:br>
                <a:rPr kumimoji="0" lang="da-D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tter" panose="00000500000000000000" pitchFamily="50" charset="0"/>
                  <a:ea typeface="+mn-ea"/>
                  <a:cs typeface="Arial" panose="020B0604020202020204" pitchFamily="34" charset="0"/>
                </a:rPr>
              </a:br>
              <a:r>
                <a:rPr kumimoji="0" lang="da-D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tter" panose="00000500000000000000" pitchFamily="50" charset="0"/>
                  <a:ea typeface="+mn-ea"/>
                  <a:cs typeface="Arial" panose="020B0604020202020204" pitchFamily="34" charset="0"/>
                </a:rPr>
                <a:t>Det holder vi fast i for det er </a:t>
              </a:r>
              <a:br>
                <a:rPr kumimoji="0" lang="da-D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tter" panose="00000500000000000000" pitchFamily="50" charset="0"/>
                  <a:ea typeface="+mn-ea"/>
                  <a:cs typeface="Arial" panose="020B0604020202020204" pitchFamily="34" charset="0"/>
                </a:rPr>
              </a:br>
              <a:r>
                <a:rPr kumimoji="0" lang="da-D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tter" panose="00000500000000000000" pitchFamily="50" charset="0"/>
                  <a:ea typeface="+mn-ea"/>
                  <a:cs typeface="Arial" panose="020B0604020202020204" pitchFamily="34" charset="0"/>
                </a:rPr>
                <a:t>nøglen bag vores succes.‘’</a:t>
              </a:r>
              <a:endPara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tter" panose="00000500000000000000" pitchFamily="50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a-DK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tter" panose="00000500000000000000" pitchFamily="50" charset="0"/>
                  <a:ea typeface="+mn-ea"/>
                  <a:cs typeface="Arial" panose="020B0604020202020204" pitchFamily="34" charset="0"/>
                </a:rPr>
                <a:t>Kent Jensen,</a:t>
              </a:r>
              <a:br>
                <a:rPr kumimoji="0" lang="da-DK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tter" panose="00000500000000000000" pitchFamily="50" charset="0"/>
                  <a:ea typeface="+mn-ea"/>
                  <a:cs typeface="Arial" panose="020B0604020202020204" pitchFamily="34" charset="0"/>
                </a:rPr>
              </a:br>
              <a:r>
                <a:rPr kumimoji="0" lang="da-DK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tter" panose="00000500000000000000" pitchFamily="50" charset="0"/>
                  <a:ea typeface="+mn-ea"/>
                  <a:cs typeface="Arial" panose="020B0604020202020204" pitchFamily="34" charset="0"/>
                </a:rPr>
                <a:t>Administrerende direktør</a:t>
              </a:r>
            </a:p>
          </p:txBody>
        </p:sp>
        <p:pic>
          <p:nvPicPr>
            <p:cNvPr id="30" name="Billede 29" descr="Et billede, der indeholder person, mand, indendørs, poserer&#10;&#10;Automatisk genereret beskrivelse">
              <a:extLst>
                <a:ext uri="{FF2B5EF4-FFF2-40B4-BE49-F238E27FC236}">
                  <a16:creationId xmlns:a16="http://schemas.microsoft.com/office/drawing/2014/main" id="{E264027A-16EF-7E41-A44C-CE608E278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43932" y="1256416"/>
              <a:ext cx="1812405" cy="1812405"/>
            </a:xfrm>
            <a:prstGeom prst="rect">
              <a:avLst/>
            </a:prstGeom>
          </p:spPr>
        </p:pic>
      </p:grpSp>
      <p:grpSp>
        <p:nvGrpSpPr>
          <p:cNvPr id="6" name="Gruppe 5">
            <a:extLst>
              <a:ext uri="{FF2B5EF4-FFF2-40B4-BE49-F238E27FC236}">
                <a16:creationId xmlns:a16="http://schemas.microsoft.com/office/drawing/2014/main" id="{12132038-BAFA-254A-BD5B-E4FFA3A6F204}"/>
              </a:ext>
            </a:extLst>
          </p:cNvPr>
          <p:cNvGrpSpPr/>
          <p:nvPr/>
        </p:nvGrpSpPr>
        <p:grpSpPr>
          <a:xfrm>
            <a:off x="656909" y="2592564"/>
            <a:ext cx="5028783" cy="1107644"/>
            <a:chOff x="656909" y="2592564"/>
            <a:chExt cx="5028783" cy="1107644"/>
          </a:xfrm>
        </p:grpSpPr>
        <p:pic>
          <p:nvPicPr>
            <p:cNvPr id="20" name="Billede 19">
              <a:extLst>
                <a:ext uri="{FF2B5EF4-FFF2-40B4-BE49-F238E27FC236}">
                  <a16:creationId xmlns:a16="http://schemas.microsoft.com/office/drawing/2014/main" id="{DB43C759-E25A-FE48-9DD0-9B7B43D80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425" y="2876270"/>
              <a:ext cx="473971" cy="385103"/>
            </a:xfrm>
            <a:prstGeom prst="rect">
              <a:avLst/>
            </a:prstGeom>
          </p:spPr>
        </p:pic>
        <p:cxnSp>
          <p:nvCxnSpPr>
            <p:cNvPr id="25" name="Lige forbindelse 24">
              <a:extLst>
                <a:ext uri="{FF2B5EF4-FFF2-40B4-BE49-F238E27FC236}">
                  <a16:creationId xmlns:a16="http://schemas.microsoft.com/office/drawing/2014/main" id="{319308F2-1475-BA46-9C6F-C60CE437F85B}"/>
                </a:ext>
              </a:extLst>
            </p:cNvPr>
            <p:cNvCxnSpPr>
              <a:cxnSpLocks/>
            </p:cNvCxnSpPr>
            <p:nvPr/>
          </p:nvCxnSpPr>
          <p:spPr>
            <a:xfrm>
              <a:off x="656909" y="2592564"/>
              <a:ext cx="5028783" cy="0"/>
            </a:xfrm>
            <a:prstGeom prst="line">
              <a:avLst/>
            </a:prstGeom>
            <a:ln w="3175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kstfelt 26">
              <a:extLst>
                <a:ext uri="{FF2B5EF4-FFF2-40B4-BE49-F238E27FC236}">
                  <a16:creationId xmlns:a16="http://schemas.microsoft.com/office/drawing/2014/main" id="{AD6C619E-A97E-EB47-8C8B-B4DD998EEBAA}"/>
                </a:ext>
              </a:extLst>
            </p:cNvPr>
            <p:cNvSpPr txBox="1"/>
            <p:nvPr/>
          </p:nvSpPr>
          <p:spPr>
            <a:xfrm>
              <a:off x="1518134" y="2746101"/>
              <a:ext cx="3803084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284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MISSION: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Igennem effektiv rådgivning, forebyggelse og rettidig behandling styrker vi vores kunders sundhed, livskvalitet og arbejdsevne.</a:t>
              </a:r>
            </a:p>
          </p:txBody>
        </p:sp>
      </p:grpSp>
      <p:pic>
        <p:nvPicPr>
          <p:cNvPr id="8" name="Grafik 7" descr="Åbne anførselstegn med massiv udfyldning">
            <a:extLst>
              <a:ext uri="{FF2B5EF4-FFF2-40B4-BE49-F238E27FC236}">
                <a16:creationId xmlns:a16="http://schemas.microsoft.com/office/drawing/2014/main" id="{FB2DF6DF-9920-12B2-2126-095786C0B3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74050" y="206860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36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A3E1788-371E-4649-A30D-2DA790EC0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03C55A-A3FA-F845-84A4-D8C5CD61F5C3}" type="datetime2">
              <a:rPr kumimoji="0" lang="da-DK" sz="1000" b="0" i="0" u="none" strike="noStrike" kern="1200" cap="none" spc="0" normalizeH="0" baseline="0" noProof="0" smtClean="0">
                <a:ln>
                  <a:noFill/>
                </a:ln>
                <a:solidFill>
                  <a:srgbClr val="CBCBCB"/>
                </a:solidFill>
                <a:effectLst/>
                <a:uLnTx/>
                <a:uFillTx/>
                <a:latin typeface="Matter" panose="00000500000000000000" pitchFamily="50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 april 2024</a:t>
            </a:fld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CBCBCB"/>
              </a:solidFill>
              <a:effectLst/>
              <a:uLnTx/>
              <a:uFillTx/>
              <a:latin typeface="Matter" panose="00000500000000000000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CBAC262-6546-054A-88F1-E40F8B83E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srgbClr val="7C7C7C">
                    <a:lumMod val="40000"/>
                    <a:lumOff val="60000"/>
                  </a:srgbClr>
                </a:solidFill>
                <a:effectLst/>
                <a:uLnTx/>
                <a:uFillTx/>
                <a:latin typeface="Matter" panose="00000500000000000000" pitchFamily="50" charset="0"/>
                <a:ea typeface="+mn-ea"/>
                <a:cs typeface="Arial" panose="020B0604020202020204" pitchFamily="34" charset="0"/>
              </a:rPr>
              <a:t>Dansk Sundhedssikring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CABB77F-0FD7-7D4E-9FD6-CF40FDDB9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BCE6C8-361C-3B44-8CA7-97186940D3F9}" type="slidenum">
              <a:rPr kumimoji="0" lang="da-DK" sz="1000" b="0" i="0" u="none" strike="noStrike" kern="1200" cap="none" spc="0" normalizeH="0" baseline="0" noProof="0" smtClean="0">
                <a:ln>
                  <a:noFill/>
                </a:ln>
                <a:solidFill>
                  <a:srgbClr val="7C7C7C">
                    <a:lumMod val="40000"/>
                    <a:lumOff val="60000"/>
                  </a:srgbClr>
                </a:solidFill>
                <a:effectLst/>
                <a:uLnTx/>
                <a:uFillTx/>
                <a:latin typeface="Matter" panose="00000500000000000000" pitchFamily="50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7C7C7C">
                  <a:lumMod val="40000"/>
                  <a:lumOff val="60000"/>
                </a:srgbClr>
              </a:solidFill>
              <a:effectLst/>
              <a:uLnTx/>
              <a:uFillTx/>
              <a:latin typeface="Matter" panose="00000500000000000000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3ABC6CDE-B997-7A4F-8342-2E57E7A1F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317" y="645644"/>
            <a:ext cx="11430000" cy="657755"/>
          </a:xfrm>
        </p:spPr>
        <p:txBody>
          <a:bodyPr>
            <a:noAutofit/>
          </a:bodyPr>
          <a:lstStyle/>
          <a:p>
            <a:r>
              <a:rPr lang="da-DK" sz="2500" dirty="0"/>
              <a:t>Oona Health</a:t>
            </a:r>
            <a:br>
              <a:rPr lang="da-DK" sz="2500" dirty="0"/>
            </a:br>
            <a:r>
              <a:rPr lang="da-DK" sz="2200" dirty="0"/>
              <a:t>Ét sundhedshus med fokus på hele spektret mellem forebyggelse og behandling</a:t>
            </a:r>
            <a:br>
              <a:rPr lang="da-DK" sz="1800" dirty="0"/>
            </a:br>
            <a:br>
              <a:rPr lang="da-DK" sz="1800" dirty="0"/>
            </a:br>
            <a:endParaRPr lang="da-DK" sz="2500" dirty="0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CCC48E26-8AFC-FA49-B1C9-262777539E87}"/>
              </a:ext>
            </a:extLst>
          </p:cNvPr>
          <p:cNvSpPr/>
          <p:nvPr/>
        </p:nvSpPr>
        <p:spPr>
          <a:xfrm>
            <a:off x="381000" y="1402111"/>
            <a:ext cx="11430000" cy="46973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6" name="Gruppe 45">
            <a:extLst>
              <a:ext uri="{FF2B5EF4-FFF2-40B4-BE49-F238E27FC236}">
                <a16:creationId xmlns:a16="http://schemas.microsoft.com/office/drawing/2014/main" id="{B28CDF08-03F7-C645-AF3E-8B18ABB2E9C9}"/>
              </a:ext>
            </a:extLst>
          </p:cNvPr>
          <p:cNvGrpSpPr/>
          <p:nvPr/>
        </p:nvGrpSpPr>
        <p:grpSpPr>
          <a:xfrm>
            <a:off x="915317" y="3108128"/>
            <a:ext cx="3347430" cy="2701049"/>
            <a:chOff x="915317" y="2754837"/>
            <a:chExt cx="3347430" cy="2701049"/>
          </a:xfrm>
        </p:grpSpPr>
        <p:grpSp>
          <p:nvGrpSpPr>
            <p:cNvPr id="11" name="Gruppe 10">
              <a:extLst>
                <a:ext uri="{FF2B5EF4-FFF2-40B4-BE49-F238E27FC236}">
                  <a16:creationId xmlns:a16="http://schemas.microsoft.com/office/drawing/2014/main" id="{92D018BC-46C2-2A4B-9125-B39B2AABE310}"/>
                </a:ext>
              </a:extLst>
            </p:cNvPr>
            <p:cNvGrpSpPr/>
            <p:nvPr/>
          </p:nvGrpSpPr>
          <p:grpSpPr>
            <a:xfrm>
              <a:off x="915317" y="2754837"/>
              <a:ext cx="3347430" cy="2701049"/>
              <a:chOff x="381001" y="2582729"/>
              <a:chExt cx="3043118" cy="2701049"/>
            </a:xfrm>
          </p:grpSpPr>
          <p:sp>
            <p:nvSpPr>
              <p:cNvPr id="24" name="Pladsholder til indhold 2">
                <a:extLst>
                  <a:ext uri="{FF2B5EF4-FFF2-40B4-BE49-F238E27FC236}">
                    <a16:creationId xmlns:a16="http://schemas.microsoft.com/office/drawing/2014/main" id="{29FF761A-2B39-C740-96F4-91EC8F1381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1001" y="2582729"/>
                <a:ext cx="3043118" cy="640822"/>
              </a:xfrm>
              <a:prstGeom prst="rect">
                <a:avLst/>
              </a:prstGeom>
              <a:solidFill>
                <a:schemeClr val="accent3"/>
              </a:solidFill>
            </p:spPr>
            <p:txBody>
              <a:bodyPr vert="horz" lIns="360000" tIns="360000" rIns="360000" bIns="360000" rtlCol="0" anchor="ctr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da-DK" sz="1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F5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Dansk Sundhedssikring</a:t>
                </a:r>
              </a:p>
            </p:txBody>
          </p:sp>
          <p:sp>
            <p:nvSpPr>
              <p:cNvPr id="29" name="Pladsholder til indhold 2">
                <a:extLst>
                  <a:ext uri="{FF2B5EF4-FFF2-40B4-BE49-F238E27FC236}">
                    <a16:creationId xmlns:a16="http://schemas.microsoft.com/office/drawing/2014/main" id="{FB2AEA13-C8FE-7B4C-8817-8129AED45A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1001" y="3223550"/>
                <a:ext cx="3043118" cy="206022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lIns="180000" tIns="180000" rIns="180000" bIns="180000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da-DK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F5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Største leverandør af sundhedsforsikringer i Danmark. </a:t>
                </a:r>
                <a:br>
                  <a:rPr kumimoji="0" lang="da-DK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F5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da-DK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F5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Kontor i Herlev og Aarhus.</a:t>
                </a:r>
              </a:p>
            </p:txBody>
          </p:sp>
        </p:grpSp>
        <p:pic>
          <p:nvPicPr>
            <p:cNvPr id="34" name="Billede 33">
              <a:extLst>
                <a:ext uri="{FF2B5EF4-FFF2-40B4-BE49-F238E27FC236}">
                  <a16:creationId xmlns:a16="http://schemas.microsoft.com/office/drawing/2014/main" id="{BBF665B0-CEAF-504D-B452-0A374C9043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16750" y="4772813"/>
              <a:ext cx="1141287" cy="404393"/>
            </a:xfrm>
            <a:prstGeom prst="rect">
              <a:avLst/>
            </a:prstGeom>
          </p:spPr>
        </p:pic>
      </p:grpSp>
      <p:grpSp>
        <p:nvGrpSpPr>
          <p:cNvPr id="47" name="Gruppe 46">
            <a:extLst>
              <a:ext uri="{FF2B5EF4-FFF2-40B4-BE49-F238E27FC236}">
                <a16:creationId xmlns:a16="http://schemas.microsoft.com/office/drawing/2014/main" id="{2F130C36-FC44-7740-8468-CD08E1058745}"/>
              </a:ext>
            </a:extLst>
          </p:cNvPr>
          <p:cNvGrpSpPr/>
          <p:nvPr/>
        </p:nvGrpSpPr>
        <p:grpSpPr>
          <a:xfrm>
            <a:off x="4423206" y="3127792"/>
            <a:ext cx="3350574" cy="2701051"/>
            <a:chOff x="3398192" y="2746370"/>
            <a:chExt cx="3350574" cy="2701051"/>
          </a:xfrm>
        </p:grpSpPr>
        <p:grpSp>
          <p:nvGrpSpPr>
            <p:cNvPr id="10" name="Gruppe 9">
              <a:extLst>
                <a:ext uri="{FF2B5EF4-FFF2-40B4-BE49-F238E27FC236}">
                  <a16:creationId xmlns:a16="http://schemas.microsoft.com/office/drawing/2014/main" id="{2FD80013-2B88-8F4D-8FAC-DD08ECEDAA7B}"/>
                </a:ext>
              </a:extLst>
            </p:cNvPr>
            <p:cNvGrpSpPr/>
            <p:nvPr/>
          </p:nvGrpSpPr>
          <p:grpSpPr>
            <a:xfrm>
              <a:off x="3398192" y="2746370"/>
              <a:ext cx="3350574" cy="2701051"/>
              <a:chOff x="2970201" y="2574262"/>
              <a:chExt cx="3045975" cy="2701051"/>
            </a:xfrm>
          </p:grpSpPr>
          <p:sp>
            <p:nvSpPr>
              <p:cNvPr id="25" name="Pladsholder til indhold 2">
                <a:extLst>
                  <a:ext uri="{FF2B5EF4-FFF2-40B4-BE49-F238E27FC236}">
                    <a16:creationId xmlns:a16="http://schemas.microsoft.com/office/drawing/2014/main" id="{B35B2D1C-8412-DF46-9CE1-7F630DD18F7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70202" y="2574262"/>
                <a:ext cx="3045974" cy="646967"/>
              </a:xfrm>
              <a:prstGeom prst="rect">
                <a:avLst/>
              </a:prstGeom>
              <a:solidFill>
                <a:schemeClr val="accent3"/>
              </a:solidFill>
            </p:spPr>
            <p:txBody>
              <a:bodyPr vert="horz" lIns="360000" tIns="360000" rIns="360000" bIns="360000" rtlCol="0" anchor="ctr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da-DK" sz="15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F5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PrimaCare</a:t>
                </a:r>
                <a:endParaRPr kumimoji="0" lang="da-DK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0" name="Pladsholder til indhold 2">
                <a:extLst>
                  <a:ext uri="{FF2B5EF4-FFF2-40B4-BE49-F238E27FC236}">
                    <a16:creationId xmlns:a16="http://schemas.microsoft.com/office/drawing/2014/main" id="{A5E05EB3-5B04-094C-BD7B-3CE488870B8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70201" y="3221229"/>
                <a:ext cx="3045974" cy="205408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lIns="180000" tIns="180000" rIns="180000" bIns="180000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da-DK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F5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Håndplukket netværk af behandlere og specialister inden for styrket sundhed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da-DK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F5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Danskernes fortrukne udbyder af sundhedsordninger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da-DK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9" name="Billede 38">
              <a:extLst>
                <a:ext uri="{FF2B5EF4-FFF2-40B4-BE49-F238E27FC236}">
                  <a16:creationId xmlns:a16="http://schemas.microsoft.com/office/drawing/2014/main" id="{E8D1DE98-9765-BA46-ABD8-8DB7BBAC63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08555" y="4826365"/>
              <a:ext cx="1524000" cy="227863"/>
            </a:xfrm>
            <a:prstGeom prst="rect">
              <a:avLst/>
            </a:prstGeom>
          </p:spPr>
        </p:pic>
      </p:grpSp>
      <p:grpSp>
        <p:nvGrpSpPr>
          <p:cNvPr id="49" name="Gruppe 48">
            <a:extLst>
              <a:ext uri="{FF2B5EF4-FFF2-40B4-BE49-F238E27FC236}">
                <a16:creationId xmlns:a16="http://schemas.microsoft.com/office/drawing/2014/main" id="{5EB3F918-100F-FD4E-8090-1E2CB838377E}"/>
              </a:ext>
            </a:extLst>
          </p:cNvPr>
          <p:cNvGrpSpPr/>
          <p:nvPr/>
        </p:nvGrpSpPr>
        <p:grpSpPr>
          <a:xfrm>
            <a:off x="7931329" y="3108128"/>
            <a:ext cx="3348252" cy="2701051"/>
            <a:chOff x="7906748" y="2730256"/>
            <a:chExt cx="3348252" cy="2701051"/>
          </a:xfrm>
        </p:grpSpPr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C8481175-3627-264F-A0B7-B8697B6B25A2}"/>
                </a:ext>
              </a:extLst>
            </p:cNvPr>
            <p:cNvGrpSpPr/>
            <p:nvPr/>
          </p:nvGrpSpPr>
          <p:grpSpPr>
            <a:xfrm>
              <a:off x="7906748" y="2730256"/>
              <a:ext cx="3348252" cy="2701051"/>
              <a:chOff x="7501478" y="2558148"/>
              <a:chExt cx="3043865" cy="2701051"/>
            </a:xfrm>
          </p:grpSpPr>
          <p:sp>
            <p:nvSpPr>
              <p:cNvPr id="27" name="Pladsholder til indhold 2">
                <a:extLst>
                  <a:ext uri="{FF2B5EF4-FFF2-40B4-BE49-F238E27FC236}">
                    <a16:creationId xmlns:a16="http://schemas.microsoft.com/office/drawing/2014/main" id="{7BE327D3-1FBA-9D4C-A5AA-A90A0CBC33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01478" y="2558148"/>
                <a:ext cx="3043865" cy="646967"/>
              </a:xfrm>
              <a:prstGeom prst="rect">
                <a:avLst/>
              </a:prstGeom>
              <a:solidFill>
                <a:schemeClr val="accent3"/>
              </a:solidFill>
            </p:spPr>
            <p:txBody>
              <a:bodyPr vert="horz" lIns="360000" tIns="360000" rIns="360000" bIns="360000" rtlCol="0" anchor="ctr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da-DK" sz="1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F5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DSS </a:t>
                </a:r>
                <a:r>
                  <a:rPr kumimoji="0" lang="da-DK" sz="15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F5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Hälsa</a:t>
                </a:r>
                <a:endParaRPr kumimoji="0" lang="da-DK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2" name="Pladsholder til indhold 2">
                <a:extLst>
                  <a:ext uri="{FF2B5EF4-FFF2-40B4-BE49-F238E27FC236}">
                    <a16:creationId xmlns:a16="http://schemas.microsoft.com/office/drawing/2014/main" id="{3E8C5A75-78DF-0D47-A552-A253BDC075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01478" y="3205114"/>
                <a:ext cx="3043865" cy="20540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lIns="180000" tIns="180000" rIns="180000" bIns="180000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da-DK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F5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Dansk Sundhedssikrings</a:t>
                </a:r>
                <a:br>
                  <a:rPr kumimoji="0" lang="da-DK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F5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da-DK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F5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Svenske søsterselskab</a:t>
                </a:r>
              </a:p>
            </p:txBody>
          </p:sp>
        </p:grpSp>
        <p:pic>
          <p:nvPicPr>
            <p:cNvPr id="45" name="Billede 44">
              <a:extLst>
                <a:ext uri="{FF2B5EF4-FFF2-40B4-BE49-F238E27FC236}">
                  <a16:creationId xmlns:a16="http://schemas.microsoft.com/office/drawing/2014/main" id="{8C5BAF2A-4EC1-9244-9E24-799C401B2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47058" y="4774702"/>
              <a:ext cx="1271725" cy="268146"/>
            </a:xfrm>
            <a:prstGeom prst="rect">
              <a:avLst/>
            </a:prstGeom>
          </p:spPr>
        </p:pic>
      </p:grpSp>
      <p:sp>
        <p:nvSpPr>
          <p:cNvPr id="23" name="Pladsholder til indhold 2">
            <a:extLst>
              <a:ext uri="{FF2B5EF4-FFF2-40B4-BE49-F238E27FC236}">
                <a16:creationId xmlns:a16="http://schemas.microsoft.com/office/drawing/2014/main" id="{13C8F76E-5D25-DD43-98B4-10C5551C4463}"/>
              </a:ext>
            </a:extLst>
          </p:cNvPr>
          <p:cNvSpPr txBox="1">
            <a:spLocks/>
          </p:cNvSpPr>
          <p:nvPr/>
        </p:nvSpPr>
        <p:spPr>
          <a:xfrm>
            <a:off x="915317" y="2351676"/>
            <a:ext cx="10364262" cy="657755"/>
          </a:xfrm>
          <a:prstGeom prst="rect">
            <a:avLst/>
          </a:prstGeom>
          <a:solidFill>
            <a:srgbClr val="377DAA"/>
          </a:solidFill>
        </p:spPr>
        <p:txBody>
          <a:bodyPr vert="horz" lIns="360000" tIns="360000" rIns="360000" bIns="36000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0" name="Gruppe 39">
            <a:extLst>
              <a:ext uri="{FF2B5EF4-FFF2-40B4-BE49-F238E27FC236}">
                <a16:creationId xmlns:a16="http://schemas.microsoft.com/office/drawing/2014/main" id="{808C9DBF-0FFC-0141-A2D4-F9BED0FA3CA8}"/>
              </a:ext>
            </a:extLst>
          </p:cNvPr>
          <p:cNvGrpSpPr/>
          <p:nvPr/>
        </p:nvGrpSpPr>
        <p:grpSpPr>
          <a:xfrm>
            <a:off x="915317" y="1645094"/>
            <a:ext cx="10364262" cy="657755"/>
            <a:chOff x="915317" y="1645094"/>
            <a:chExt cx="10364262" cy="657755"/>
          </a:xfrm>
        </p:grpSpPr>
        <p:sp>
          <p:nvSpPr>
            <p:cNvPr id="42" name="Pladsholder til indhold 2">
              <a:extLst>
                <a:ext uri="{FF2B5EF4-FFF2-40B4-BE49-F238E27FC236}">
                  <a16:creationId xmlns:a16="http://schemas.microsoft.com/office/drawing/2014/main" id="{D678494A-F50F-344C-973A-786D770B5F4F}"/>
                </a:ext>
              </a:extLst>
            </p:cNvPr>
            <p:cNvSpPr txBox="1">
              <a:spLocks/>
            </p:cNvSpPr>
            <p:nvPr/>
          </p:nvSpPr>
          <p:spPr>
            <a:xfrm>
              <a:off x="915317" y="1645094"/>
              <a:ext cx="10364262" cy="657755"/>
            </a:xfrm>
            <a:prstGeom prst="rect">
              <a:avLst/>
            </a:prstGeom>
            <a:solidFill>
              <a:srgbClr val="121947"/>
            </a:solidFill>
          </p:spPr>
          <p:txBody>
            <a:bodyPr vert="horz" lIns="360000" tIns="360000" rIns="360000" bIns="36000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a-DK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43" name="Billede 42">
              <a:extLst>
                <a:ext uri="{FF2B5EF4-FFF2-40B4-BE49-F238E27FC236}">
                  <a16:creationId xmlns:a16="http://schemas.microsoft.com/office/drawing/2014/main" id="{130812F6-D4C8-D34F-AB61-6D6AE9499D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52478" y="1739886"/>
              <a:ext cx="2856444" cy="460935"/>
            </a:xfrm>
            <a:prstGeom prst="rect">
              <a:avLst/>
            </a:prstGeom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A4950EAA-6AEC-DD21-7A15-8CA6BF89E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788" y="2511095"/>
            <a:ext cx="1114425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80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CBAC262-6546-054A-88F1-E40F8B83E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>
                <a:ln>
                  <a:noFill/>
                </a:ln>
                <a:solidFill>
                  <a:srgbClr val="7C7C7C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Dansk Sundhedssikring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CABB77F-0FD7-7D4E-9FD6-CF40FDDB9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BCE6C8-361C-3B44-8CA7-97186940D3F9}" type="slidenum">
              <a:rPr kumimoji="0" lang="da-DK" sz="1000" b="0" i="0" u="none" strike="noStrike" kern="1200" cap="none" spc="0" normalizeH="0" baseline="0" noProof="0" smtClean="0">
                <a:ln>
                  <a:noFill/>
                </a:ln>
                <a:solidFill>
                  <a:srgbClr val="7C7C7C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a-DK" sz="1000" b="0" i="0" u="none" strike="noStrike" kern="1200" cap="none" spc="0" normalizeH="0" baseline="0" noProof="0">
              <a:ln>
                <a:noFill/>
              </a:ln>
              <a:solidFill>
                <a:srgbClr val="7C7C7C">
                  <a:lumMod val="40000"/>
                  <a:lumOff val="6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3ABC6CDE-B997-7A4F-8342-2E57E7A1F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sz="2400" dirty="0">
                <a:latin typeface="Arial"/>
                <a:cs typeface="Arial"/>
              </a:rPr>
              <a:t>Danmarks største sundhedshus i kraftig vækst</a:t>
            </a:r>
            <a:br>
              <a:rPr lang="da-DK" sz="2400" dirty="0">
                <a:latin typeface="Arial"/>
                <a:cs typeface="Arial"/>
              </a:rPr>
            </a:br>
            <a:r>
              <a:rPr lang="da-DK" sz="2400" dirty="0">
                <a:latin typeface="Arial"/>
                <a:cs typeface="Arial"/>
              </a:rPr>
              <a:t>Vi sætter nye standarder og udfordrer sundhedsmarkedet</a:t>
            </a:r>
            <a:endParaRPr lang="da-DK" sz="2400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da-DK" sz="2400" dirty="0">
              <a:latin typeface="Arial"/>
              <a:cs typeface="Arial"/>
            </a:endParaRP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A3E1788-371E-4649-A30D-2DA790EC04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2099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l" defTabSz="914400" rtl="0" eaLnBrk="1" latinLnBrk="0" hangingPunct="1">
              <a:defRPr sz="1000" kern="120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094605-B66E-45D8-986E-DB9BA46BF88E}" type="datetime2">
              <a:rPr kumimoji="0" lang="da-DK" sz="1000" b="0" i="0" u="none" strike="noStrike" kern="1200" cap="none" spc="0" normalizeH="0" baseline="0" noProof="0" smtClean="0">
                <a:ln>
                  <a:noFill/>
                </a:ln>
                <a:solidFill>
                  <a:srgbClr val="7C7C7C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 april 2024</a:t>
            </a:fld>
            <a:endParaRPr kumimoji="0" lang="da-DK" sz="1000" b="0" i="0" u="none" strike="noStrike" kern="1200" cap="none" spc="0" normalizeH="0" baseline="0" noProof="0">
              <a:ln>
                <a:noFill/>
              </a:ln>
              <a:solidFill>
                <a:srgbClr val="7C7C7C">
                  <a:lumMod val="40000"/>
                  <a:lumOff val="6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3C3C1118-9D1E-0B49-B593-239305F67A7E}"/>
              </a:ext>
            </a:extLst>
          </p:cNvPr>
          <p:cNvGrpSpPr/>
          <p:nvPr/>
        </p:nvGrpSpPr>
        <p:grpSpPr>
          <a:xfrm>
            <a:off x="381001" y="1402111"/>
            <a:ext cx="2258028" cy="2220482"/>
            <a:chOff x="381001" y="1402111"/>
            <a:chExt cx="2258028" cy="2220482"/>
          </a:xfrm>
        </p:grpSpPr>
        <p:sp>
          <p:nvSpPr>
            <p:cNvPr id="8" name="Pladsholder til indhold 2">
              <a:extLst>
                <a:ext uri="{FF2B5EF4-FFF2-40B4-BE49-F238E27FC236}">
                  <a16:creationId xmlns:a16="http://schemas.microsoft.com/office/drawing/2014/main" id="{B4347FC1-C9B4-4D44-9DB0-520425716D1B}"/>
                </a:ext>
              </a:extLst>
            </p:cNvPr>
            <p:cNvSpPr txBox="1">
              <a:spLocks/>
            </p:cNvSpPr>
            <p:nvPr/>
          </p:nvSpPr>
          <p:spPr>
            <a:xfrm>
              <a:off x="381001" y="1402111"/>
              <a:ext cx="2258028" cy="2220482"/>
            </a:xfrm>
            <a:prstGeom prst="rect">
              <a:avLst/>
            </a:prstGeom>
            <a:solidFill>
              <a:schemeClr val="accent3"/>
            </a:solidFill>
          </p:spPr>
          <p:txBody>
            <a:bodyPr vert="horz" lIns="360000" tIns="360000" rIns="360000" bIns="36000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a-DK" sz="3000" b="1" i="0" u="none" strike="noStrike" kern="1200" cap="none" spc="0" normalizeH="0" baseline="0" noProof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a-DK" sz="3000" b="1" i="0" u="none" strike="noStrike" kern="1200" cap="none" spc="0" normalizeH="0" baseline="0" noProof="0">
                  <a:ln>
                    <a:noFill/>
                  </a:ln>
                  <a:solidFill>
                    <a:srgbClr val="FF2846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582.000</a:t>
              </a:r>
              <a:endParaRPr kumimoji="0" lang="da-DK" sz="3000" b="1" i="0" u="none" strike="noStrike" kern="1200" cap="none" spc="0" normalizeH="0" baseline="0" noProof="0">
                <a:ln>
                  <a:noFill/>
                </a:ln>
                <a:solidFill>
                  <a:srgbClr val="FF284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a-DK" sz="1000" b="0" i="0" u="none" strike="noStrike" kern="1200" cap="none" spc="0" normalizeH="0" baseline="0" noProof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Sundhedsforsikrede personer i Danmark</a:t>
              </a:r>
              <a:endParaRPr kumimoji="0" lang="da-DK" sz="1000" b="0" i="0" u="none" strike="noStrike" kern="1200" cap="none" spc="0" normalizeH="0" baseline="0" noProof="0">
                <a:ln>
                  <a:noFill/>
                </a:ln>
                <a:solidFill>
                  <a:srgbClr val="000F55"/>
                </a:solidFill>
                <a:effectLst/>
                <a:highlight>
                  <a:srgbClr val="FF0000"/>
                </a:highlight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pic>
          <p:nvPicPr>
            <p:cNvPr id="10" name="Billede 9">
              <a:extLst>
                <a:ext uri="{FF2B5EF4-FFF2-40B4-BE49-F238E27FC236}">
                  <a16:creationId xmlns:a16="http://schemas.microsoft.com/office/drawing/2014/main" id="{CE96D94C-32FE-192E-EBE8-70D0B18A83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97306" y="1724645"/>
              <a:ext cx="473971" cy="385103"/>
            </a:xfrm>
            <a:prstGeom prst="rect">
              <a:avLst/>
            </a:prstGeom>
          </p:spPr>
        </p:pic>
      </p:grp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156A9972-5215-DC42-89A9-2C8D76428ACB}"/>
              </a:ext>
            </a:extLst>
          </p:cNvPr>
          <p:cNvGrpSpPr/>
          <p:nvPr/>
        </p:nvGrpSpPr>
        <p:grpSpPr>
          <a:xfrm>
            <a:off x="7258290" y="3656216"/>
            <a:ext cx="2258028" cy="2220482"/>
            <a:chOff x="7258290" y="3656216"/>
            <a:chExt cx="2258028" cy="2220482"/>
          </a:xfrm>
        </p:grpSpPr>
        <p:sp>
          <p:nvSpPr>
            <p:cNvPr id="2" name="Pladsholder til indhold 2">
              <a:extLst>
                <a:ext uri="{FF2B5EF4-FFF2-40B4-BE49-F238E27FC236}">
                  <a16:creationId xmlns:a16="http://schemas.microsoft.com/office/drawing/2014/main" id="{3AA1EC73-F335-F2D1-0989-A83DECF23478}"/>
                </a:ext>
              </a:extLst>
            </p:cNvPr>
            <p:cNvSpPr txBox="1">
              <a:spLocks/>
            </p:cNvSpPr>
            <p:nvPr/>
          </p:nvSpPr>
          <p:spPr>
            <a:xfrm>
              <a:off x="7258290" y="3656216"/>
              <a:ext cx="2258028" cy="2220482"/>
            </a:xfrm>
            <a:prstGeom prst="rect">
              <a:avLst/>
            </a:prstGeom>
            <a:solidFill>
              <a:schemeClr val="accent3"/>
            </a:solidFill>
          </p:spPr>
          <p:txBody>
            <a:bodyPr vert="horz" lIns="360000" tIns="360000" rIns="360000" bIns="36000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a-DK" sz="3000" b="1" i="0" u="none" strike="noStrike" kern="1200" cap="none" spc="0" normalizeH="0" baseline="0" noProof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a-DK" sz="2500" b="1" i="0" u="none" strike="noStrike" kern="1200" cap="none" spc="0" normalizeH="0" baseline="0" noProof="0">
                  <a:ln>
                    <a:noFill/>
                  </a:ln>
                  <a:solidFill>
                    <a:srgbClr val="FF284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Partnere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a-DK" sz="1000" b="0" i="0" u="none" strike="noStrike" kern="1200" cap="none" spc="0" normalizeH="0" baseline="0" noProof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Er primær distribution</a:t>
              </a:r>
            </a:p>
          </p:txBody>
        </p:sp>
        <p:pic>
          <p:nvPicPr>
            <p:cNvPr id="11" name="Billede 10">
              <a:extLst>
                <a:ext uri="{FF2B5EF4-FFF2-40B4-BE49-F238E27FC236}">
                  <a16:creationId xmlns:a16="http://schemas.microsoft.com/office/drawing/2014/main" id="{6C47864B-EFDE-FE24-17E1-8CAA43D9A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65130" y="4020550"/>
              <a:ext cx="444348" cy="361404"/>
            </a:xfrm>
            <a:prstGeom prst="rect">
              <a:avLst/>
            </a:prstGeom>
          </p:spPr>
        </p:pic>
      </p:grpSp>
      <p:grpSp>
        <p:nvGrpSpPr>
          <p:cNvPr id="30" name="Gruppe 29">
            <a:extLst>
              <a:ext uri="{FF2B5EF4-FFF2-40B4-BE49-F238E27FC236}">
                <a16:creationId xmlns:a16="http://schemas.microsoft.com/office/drawing/2014/main" id="{6B9F4E09-D82D-E54B-8267-83A4E31265FA}"/>
              </a:ext>
            </a:extLst>
          </p:cNvPr>
          <p:cNvGrpSpPr/>
          <p:nvPr/>
        </p:nvGrpSpPr>
        <p:grpSpPr>
          <a:xfrm>
            <a:off x="4970363" y="1402111"/>
            <a:ext cx="2258028" cy="2220482"/>
            <a:chOff x="4970363" y="1402111"/>
            <a:chExt cx="2258028" cy="2220482"/>
          </a:xfrm>
        </p:grpSpPr>
        <p:sp>
          <p:nvSpPr>
            <p:cNvPr id="14" name="Pladsholder til indhold 2">
              <a:extLst>
                <a:ext uri="{FF2B5EF4-FFF2-40B4-BE49-F238E27FC236}">
                  <a16:creationId xmlns:a16="http://schemas.microsoft.com/office/drawing/2014/main" id="{387F3E34-F5A9-EC44-B412-3D3BC983F747}"/>
                </a:ext>
              </a:extLst>
            </p:cNvPr>
            <p:cNvSpPr txBox="1">
              <a:spLocks/>
            </p:cNvSpPr>
            <p:nvPr/>
          </p:nvSpPr>
          <p:spPr>
            <a:xfrm>
              <a:off x="4970363" y="1402111"/>
              <a:ext cx="2258028" cy="2220482"/>
            </a:xfrm>
            <a:prstGeom prst="rect">
              <a:avLst/>
            </a:prstGeom>
            <a:solidFill>
              <a:schemeClr val="accent3"/>
            </a:solidFill>
          </p:spPr>
          <p:txBody>
            <a:bodyPr vert="horz" lIns="360000" tIns="360000" rIns="360000" bIns="36000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a-DK" sz="3000" b="1" i="0" u="none" strike="noStrike" kern="1200" cap="none" spc="0" normalizeH="0" baseline="0" noProof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a-DK" sz="3000" b="1" i="0" u="none" strike="noStrike" kern="1200" cap="none" spc="0" normalizeH="0" baseline="0" noProof="0">
                  <a:ln>
                    <a:noFill/>
                  </a:ln>
                  <a:solidFill>
                    <a:srgbClr val="FF2846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25%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Markedsleder</a:t>
              </a: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GB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i</a:t>
              </a: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GB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Danmark</a:t>
              </a: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med 25% </a:t>
              </a:r>
              <a:r>
                <a:rPr kumimoji="0" lang="en-GB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markedsandel</a:t>
              </a:r>
              <a:endPara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pic>
          <p:nvPicPr>
            <p:cNvPr id="12" name="Billede 11">
              <a:extLst>
                <a:ext uri="{FF2B5EF4-FFF2-40B4-BE49-F238E27FC236}">
                  <a16:creationId xmlns:a16="http://schemas.microsoft.com/office/drawing/2014/main" id="{9EA1982D-8D05-2E9D-7D12-53DAAD01E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79751" y="1730570"/>
              <a:ext cx="432499" cy="373252"/>
            </a:xfrm>
            <a:prstGeom prst="rect">
              <a:avLst/>
            </a:prstGeom>
          </p:spPr>
        </p:pic>
      </p:grpSp>
      <p:grpSp>
        <p:nvGrpSpPr>
          <p:cNvPr id="29" name="Gruppe 28">
            <a:extLst>
              <a:ext uri="{FF2B5EF4-FFF2-40B4-BE49-F238E27FC236}">
                <a16:creationId xmlns:a16="http://schemas.microsoft.com/office/drawing/2014/main" id="{07943561-183B-624C-86F5-FDC036AFA0BD}"/>
              </a:ext>
            </a:extLst>
          </p:cNvPr>
          <p:cNvGrpSpPr/>
          <p:nvPr/>
        </p:nvGrpSpPr>
        <p:grpSpPr>
          <a:xfrm>
            <a:off x="2675682" y="1402111"/>
            <a:ext cx="2258028" cy="2220482"/>
            <a:chOff x="2675682" y="1402111"/>
            <a:chExt cx="2258028" cy="2220482"/>
          </a:xfrm>
        </p:grpSpPr>
        <p:sp>
          <p:nvSpPr>
            <p:cNvPr id="13" name="Pladsholder til indhold 2">
              <a:extLst>
                <a:ext uri="{FF2B5EF4-FFF2-40B4-BE49-F238E27FC236}">
                  <a16:creationId xmlns:a16="http://schemas.microsoft.com/office/drawing/2014/main" id="{0DFCF587-008E-2A43-9BE4-2F29C625978F}"/>
                </a:ext>
              </a:extLst>
            </p:cNvPr>
            <p:cNvSpPr txBox="1">
              <a:spLocks/>
            </p:cNvSpPr>
            <p:nvPr/>
          </p:nvSpPr>
          <p:spPr>
            <a:xfrm>
              <a:off x="2675682" y="1402111"/>
              <a:ext cx="2258028" cy="2220482"/>
            </a:xfrm>
            <a:prstGeom prst="rect">
              <a:avLst/>
            </a:prstGeom>
            <a:solidFill>
              <a:schemeClr val="accent3"/>
            </a:solidFill>
          </p:spPr>
          <p:txBody>
            <a:bodyPr vert="horz" lIns="360000" tIns="360000" rIns="360000" bIns="36000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a-DK" sz="3000" b="1" i="0" u="none" strike="noStrike" kern="1200" cap="none" spc="0" normalizeH="0" baseline="0" noProof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a-DK" sz="3000" b="1" i="0" u="none" strike="noStrike" kern="1200" cap="none" spc="0" normalizeH="0" baseline="0" noProof="0">
                  <a:ln>
                    <a:noFill/>
                  </a:ln>
                  <a:solidFill>
                    <a:srgbClr val="FF2846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16.035</a:t>
              </a:r>
              <a:endParaRPr kumimoji="0" lang="da-DK" sz="3000" b="1" i="0" u="none" strike="noStrike" kern="1200" cap="none" spc="0" normalizeH="0" baseline="0" noProof="0">
                <a:ln>
                  <a:noFill/>
                </a:ln>
                <a:solidFill>
                  <a:srgbClr val="FF284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a-DK" sz="1000" b="0" i="0" u="none" strike="noStrike" kern="1200" cap="none" spc="0" normalizeH="0" baseline="0" noProof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Virksomhedskunder i Danmark</a:t>
              </a:r>
            </a:p>
          </p:txBody>
        </p:sp>
        <p:pic>
          <p:nvPicPr>
            <p:cNvPr id="21" name="Billede 20">
              <a:extLst>
                <a:ext uri="{FF2B5EF4-FFF2-40B4-BE49-F238E27FC236}">
                  <a16:creationId xmlns:a16="http://schemas.microsoft.com/office/drawing/2014/main" id="{36C7D594-50AB-1FA5-602D-2B00B81A1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60271" y="1706871"/>
              <a:ext cx="308081" cy="420650"/>
            </a:xfrm>
            <a:prstGeom prst="rect">
              <a:avLst/>
            </a:prstGeom>
          </p:spPr>
        </p:pic>
      </p:grpSp>
      <p:grpSp>
        <p:nvGrpSpPr>
          <p:cNvPr id="31" name="Gruppe 30">
            <a:extLst>
              <a:ext uri="{FF2B5EF4-FFF2-40B4-BE49-F238E27FC236}">
                <a16:creationId xmlns:a16="http://schemas.microsoft.com/office/drawing/2014/main" id="{CEEA4BDF-1D2A-E143-925F-BE5BF4BDFE5F}"/>
              </a:ext>
            </a:extLst>
          </p:cNvPr>
          <p:cNvGrpSpPr/>
          <p:nvPr/>
        </p:nvGrpSpPr>
        <p:grpSpPr>
          <a:xfrm>
            <a:off x="7265044" y="1402111"/>
            <a:ext cx="2258028" cy="2220482"/>
            <a:chOff x="7265044" y="1402111"/>
            <a:chExt cx="2258028" cy="2220482"/>
          </a:xfrm>
        </p:grpSpPr>
        <p:sp>
          <p:nvSpPr>
            <p:cNvPr id="15" name="Pladsholder til indhold 2">
              <a:extLst>
                <a:ext uri="{FF2B5EF4-FFF2-40B4-BE49-F238E27FC236}">
                  <a16:creationId xmlns:a16="http://schemas.microsoft.com/office/drawing/2014/main" id="{AA092B3E-FB15-F248-BB54-6E03E1896B55}"/>
                </a:ext>
              </a:extLst>
            </p:cNvPr>
            <p:cNvSpPr txBox="1">
              <a:spLocks/>
            </p:cNvSpPr>
            <p:nvPr/>
          </p:nvSpPr>
          <p:spPr>
            <a:xfrm>
              <a:off x="7265044" y="1402111"/>
              <a:ext cx="2258028" cy="2220482"/>
            </a:xfrm>
            <a:prstGeom prst="rect">
              <a:avLst/>
            </a:prstGeom>
            <a:solidFill>
              <a:schemeClr val="accent3"/>
            </a:solidFill>
          </p:spPr>
          <p:txBody>
            <a:bodyPr vert="horz" lIns="360000" tIns="360000" rIns="360000" bIns="36000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a-DK" sz="3000" b="1" i="0" u="none" strike="noStrike" kern="1200" cap="none" spc="0" normalizeH="0" baseline="0" noProof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a-DK" sz="3000" b="1" i="0" u="none" strike="noStrike" kern="1200" cap="none" spc="0" normalizeH="0" baseline="0" noProof="0">
                  <a:ln>
                    <a:noFill/>
                  </a:ln>
                  <a:solidFill>
                    <a:srgbClr val="FF2846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275</a:t>
              </a:r>
              <a:endParaRPr kumimoji="0" lang="da-DK" sz="3000" b="1" i="0" u="none" strike="noStrike" kern="1200" cap="none" spc="0" normalizeH="0" baseline="0" noProof="0">
                <a:ln>
                  <a:noFill/>
                </a:ln>
                <a:solidFill>
                  <a:srgbClr val="FF284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Medarbejdere</a:t>
              </a: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– </a:t>
              </a:r>
              <a:r>
                <a:rPr kumimoji="0" lang="en-GB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heraf</a:t>
              </a: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er 115 </a:t>
              </a:r>
              <a:r>
                <a:rPr kumimoji="0" lang="en-GB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sundhedsfaglige</a:t>
              </a: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GB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specialister</a:t>
              </a:r>
              <a:endParaRPr kumimoji="0" lang="da-DK" sz="1000" b="0" i="0" u="none" strike="noStrike" kern="1200" cap="none" spc="0" normalizeH="0" baseline="0" noProof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pic>
          <p:nvPicPr>
            <p:cNvPr id="23" name="Billede 22">
              <a:extLst>
                <a:ext uri="{FF2B5EF4-FFF2-40B4-BE49-F238E27FC236}">
                  <a16:creationId xmlns:a16="http://schemas.microsoft.com/office/drawing/2014/main" id="{54934C2D-9E3F-6F98-910F-F883EF263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24756" y="1707140"/>
              <a:ext cx="538604" cy="420112"/>
            </a:xfrm>
            <a:prstGeom prst="rect">
              <a:avLst/>
            </a:prstGeom>
          </p:spPr>
        </p:pic>
      </p:grpSp>
      <p:grpSp>
        <p:nvGrpSpPr>
          <p:cNvPr id="32" name="Gruppe 31">
            <a:extLst>
              <a:ext uri="{FF2B5EF4-FFF2-40B4-BE49-F238E27FC236}">
                <a16:creationId xmlns:a16="http://schemas.microsoft.com/office/drawing/2014/main" id="{44353F08-2E9F-074C-A594-DAFF0FC710FC}"/>
              </a:ext>
            </a:extLst>
          </p:cNvPr>
          <p:cNvGrpSpPr/>
          <p:nvPr/>
        </p:nvGrpSpPr>
        <p:grpSpPr>
          <a:xfrm>
            <a:off x="9559725" y="1402111"/>
            <a:ext cx="2258028" cy="2220482"/>
            <a:chOff x="9559725" y="1402111"/>
            <a:chExt cx="2258028" cy="2220482"/>
          </a:xfrm>
        </p:grpSpPr>
        <p:sp>
          <p:nvSpPr>
            <p:cNvPr id="16" name="Pladsholder til indhold 2">
              <a:extLst>
                <a:ext uri="{FF2B5EF4-FFF2-40B4-BE49-F238E27FC236}">
                  <a16:creationId xmlns:a16="http://schemas.microsoft.com/office/drawing/2014/main" id="{B38655C9-F592-C042-8503-B26B6DC01071}"/>
                </a:ext>
              </a:extLst>
            </p:cNvPr>
            <p:cNvSpPr txBox="1">
              <a:spLocks/>
            </p:cNvSpPr>
            <p:nvPr/>
          </p:nvSpPr>
          <p:spPr>
            <a:xfrm>
              <a:off x="9559725" y="1402111"/>
              <a:ext cx="2258028" cy="2220482"/>
            </a:xfrm>
            <a:prstGeom prst="rect">
              <a:avLst/>
            </a:prstGeom>
            <a:solidFill>
              <a:schemeClr val="accent3"/>
            </a:solidFill>
          </p:spPr>
          <p:txBody>
            <a:bodyPr vert="horz" lIns="360000" tIns="360000" rIns="360000" bIns="36000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a-DK" sz="3000" b="1" i="0" u="none" strike="noStrike" kern="1200" cap="none" spc="0" normalizeH="0" baseline="0" noProof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a-DK" sz="3000" b="1" i="0" u="none" strike="noStrike" kern="1200" cap="none" spc="0" normalizeH="0" baseline="0" noProof="0">
                  <a:ln>
                    <a:noFill/>
                  </a:ln>
                  <a:solidFill>
                    <a:srgbClr val="FF2846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98%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af</a:t>
              </a: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alle </a:t>
              </a:r>
              <a:r>
                <a:rPr kumimoji="0" lang="en-GB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kunder</a:t>
              </a: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GB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fortsætter</a:t>
              </a: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GB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deres</a:t>
              </a: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GB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forsikring</a:t>
              </a: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GB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årligt</a:t>
              </a:r>
              <a:endParaRPr kumimoji="0" lang="da-DK" sz="1000" b="0" i="0" u="none" strike="noStrike" kern="1200" cap="none" spc="0" normalizeH="0" baseline="0" noProof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pic>
          <p:nvPicPr>
            <p:cNvPr id="24" name="Billede 23">
              <a:extLst>
                <a:ext uri="{FF2B5EF4-FFF2-40B4-BE49-F238E27FC236}">
                  <a16:creationId xmlns:a16="http://schemas.microsoft.com/office/drawing/2014/main" id="{2F9089E1-0392-23EE-C345-407DD6DA6B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522848" y="1700947"/>
              <a:ext cx="331780" cy="432499"/>
            </a:xfrm>
            <a:prstGeom prst="rect">
              <a:avLst/>
            </a:prstGeom>
          </p:spPr>
        </p:pic>
      </p:grpSp>
      <p:grpSp>
        <p:nvGrpSpPr>
          <p:cNvPr id="34" name="Gruppe 33">
            <a:extLst>
              <a:ext uri="{FF2B5EF4-FFF2-40B4-BE49-F238E27FC236}">
                <a16:creationId xmlns:a16="http://schemas.microsoft.com/office/drawing/2014/main" id="{310C7EAC-3CBE-734E-937D-57C698F93C7E}"/>
              </a:ext>
            </a:extLst>
          </p:cNvPr>
          <p:cNvGrpSpPr/>
          <p:nvPr/>
        </p:nvGrpSpPr>
        <p:grpSpPr>
          <a:xfrm>
            <a:off x="2675682" y="3656216"/>
            <a:ext cx="2258028" cy="2220482"/>
            <a:chOff x="2675682" y="3656216"/>
            <a:chExt cx="2258028" cy="2220482"/>
          </a:xfrm>
        </p:grpSpPr>
        <p:sp>
          <p:nvSpPr>
            <p:cNvPr id="19" name="Pladsholder til indhold 2">
              <a:extLst>
                <a:ext uri="{FF2B5EF4-FFF2-40B4-BE49-F238E27FC236}">
                  <a16:creationId xmlns:a16="http://schemas.microsoft.com/office/drawing/2014/main" id="{F7455B73-EB8B-9143-B892-28146079FB84}"/>
                </a:ext>
              </a:extLst>
            </p:cNvPr>
            <p:cNvSpPr txBox="1">
              <a:spLocks/>
            </p:cNvSpPr>
            <p:nvPr/>
          </p:nvSpPr>
          <p:spPr>
            <a:xfrm>
              <a:off x="2675682" y="3656216"/>
              <a:ext cx="2258028" cy="2220482"/>
            </a:xfrm>
            <a:prstGeom prst="rect">
              <a:avLst/>
            </a:prstGeom>
            <a:solidFill>
              <a:schemeClr val="accent3"/>
            </a:solidFill>
          </p:spPr>
          <p:txBody>
            <a:bodyPr vert="horz" lIns="360000" tIns="360000" rIns="360000" bIns="36000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a-DK" sz="3000" b="1" i="0" u="none" strike="noStrike" kern="1200" cap="none" spc="0" normalizeH="0" baseline="0" noProof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a-DK" sz="3000" b="1" i="0" u="none" strike="noStrike" kern="1200" cap="none" spc="0" normalizeH="0" baseline="0" noProof="0">
                  <a:ln>
                    <a:noFill/>
                  </a:ln>
                  <a:solidFill>
                    <a:srgbClr val="FF2846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30%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Gennemsnitlig</a:t>
              </a: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GB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årlig</a:t>
              </a: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GB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vækst</a:t>
              </a:r>
              <a:endParaRPr kumimoji="0" lang="da-DK" sz="1000" b="0" i="0" u="none" strike="noStrike" kern="1200" cap="none" spc="0" normalizeH="0" baseline="0" noProof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pic>
          <p:nvPicPr>
            <p:cNvPr id="25" name="Billede 24">
              <a:extLst>
                <a:ext uri="{FF2B5EF4-FFF2-40B4-BE49-F238E27FC236}">
                  <a16:creationId xmlns:a16="http://schemas.microsoft.com/office/drawing/2014/main" id="{73F181A1-7B79-58AD-8C3D-B8E11443C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555096" y="4008937"/>
              <a:ext cx="387795" cy="290846"/>
            </a:xfrm>
            <a:prstGeom prst="rect">
              <a:avLst/>
            </a:prstGeom>
          </p:spPr>
        </p:pic>
      </p:grpSp>
      <p:sp>
        <p:nvSpPr>
          <p:cNvPr id="17" name="Pladsholder til indhold 2">
            <a:extLst>
              <a:ext uri="{FF2B5EF4-FFF2-40B4-BE49-F238E27FC236}">
                <a16:creationId xmlns:a16="http://schemas.microsoft.com/office/drawing/2014/main" id="{1BB3CE03-E50C-2C4B-B24F-A604A1B91E37}"/>
              </a:ext>
            </a:extLst>
          </p:cNvPr>
          <p:cNvSpPr txBox="1">
            <a:spLocks/>
          </p:cNvSpPr>
          <p:nvPr/>
        </p:nvSpPr>
        <p:spPr>
          <a:xfrm>
            <a:off x="381001" y="3656216"/>
            <a:ext cx="2258028" cy="2220482"/>
          </a:xfrm>
          <a:prstGeom prst="rect">
            <a:avLst/>
          </a:prstGeom>
          <a:solidFill>
            <a:schemeClr val="accent3"/>
          </a:solidFill>
        </p:spPr>
        <p:txBody>
          <a:bodyPr vert="horz" lIns="360000" tIns="360000" rIns="360000" bIns="36000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000" b="0" i="0" u="none" strike="noStrike" kern="1200" cap="none" spc="0" normalizeH="0" baseline="0" noProof="0">
              <a:ln>
                <a:noFill/>
              </a:ln>
              <a:solidFill>
                <a:srgbClr val="000F55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6" name="Billede 25">
            <a:extLst>
              <a:ext uri="{FF2B5EF4-FFF2-40B4-BE49-F238E27FC236}">
                <a16:creationId xmlns:a16="http://schemas.microsoft.com/office/drawing/2014/main" id="{EAC1631F-56F0-9188-7223-30FDFA72DD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26928" y="3982167"/>
            <a:ext cx="414725" cy="414725"/>
          </a:xfrm>
          <a:prstGeom prst="rect">
            <a:avLst/>
          </a:prstGeom>
        </p:spPr>
      </p:pic>
      <p:grpSp>
        <p:nvGrpSpPr>
          <p:cNvPr id="35" name="Gruppe 34">
            <a:extLst>
              <a:ext uri="{FF2B5EF4-FFF2-40B4-BE49-F238E27FC236}">
                <a16:creationId xmlns:a16="http://schemas.microsoft.com/office/drawing/2014/main" id="{C51525C2-B0A7-0342-A54B-A242635DBF57}"/>
              </a:ext>
            </a:extLst>
          </p:cNvPr>
          <p:cNvGrpSpPr/>
          <p:nvPr/>
        </p:nvGrpSpPr>
        <p:grpSpPr>
          <a:xfrm>
            <a:off x="4970363" y="3656216"/>
            <a:ext cx="2258028" cy="2220482"/>
            <a:chOff x="4970363" y="3656216"/>
            <a:chExt cx="2258028" cy="2220482"/>
          </a:xfrm>
        </p:grpSpPr>
        <p:sp>
          <p:nvSpPr>
            <p:cNvPr id="22" name="Pladsholder til indhold 2">
              <a:extLst>
                <a:ext uri="{FF2B5EF4-FFF2-40B4-BE49-F238E27FC236}">
                  <a16:creationId xmlns:a16="http://schemas.microsoft.com/office/drawing/2014/main" id="{1F32FAC9-387D-B44A-BBD3-D283B0027EA6}"/>
                </a:ext>
              </a:extLst>
            </p:cNvPr>
            <p:cNvSpPr txBox="1">
              <a:spLocks/>
            </p:cNvSpPr>
            <p:nvPr/>
          </p:nvSpPr>
          <p:spPr>
            <a:xfrm>
              <a:off x="4970363" y="3656216"/>
              <a:ext cx="2258028" cy="2220482"/>
            </a:xfrm>
            <a:prstGeom prst="rect">
              <a:avLst/>
            </a:prstGeom>
            <a:solidFill>
              <a:schemeClr val="accent3"/>
            </a:solidFill>
          </p:spPr>
          <p:txBody>
            <a:bodyPr vert="horz" lIns="360000" tIns="360000" rIns="360000" bIns="36000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a-DK" sz="3000" b="1" i="0" u="none" strike="noStrike" kern="1200" cap="none" spc="0" normalizeH="0" baseline="0" noProof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a-DK" sz="3000" b="1" i="0" u="none" strike="noStrike" kern="1200" cap="none" spc="0" normalizeH="0" baseline="0" noProof="0">
                  <a:ln>
                    <a:noFill/>
                  </a:ln>
                  <a:solidFill>
                    <a:srgbClr val="FF284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2012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a-DK" sz="1000" b="0" i="0" u="none" strike="noStrike" kern="1200" cap="none" spc="0" normalizeH="0" baseline="0" noProof="0">
                  <a:ln>
                    <a:noFill/>
                  </a:ln>
                  <a:solidFill>
                    <a:srgbClr val="000F5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Grundlagt i 2012</a:t>
              </a:r>
            </a:p>
          </p:txBody>
        </p:sp>
        <p:pic>
          <p:nvPicPr>
            <p:cNvPr id="28" name="Billede 27">
              <a:extLst>
                <a:ext uri="{FF2B5EF4-FFF2-40B4-BE49-F238E27FC236}">
                  <a16:creationId xmlns:a16="http://schemas.microsoft.com/office/drawing/2014/main" id="{812080B1-A6C8-0943-E061-8AB4C77EC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79416" y="3961683"/>
              <a:ext cx="349554" cy="408801"/>
            </a:xfrm>
            <a:prstGeom prst="rect">
              <a:avLst/>
            </a:prstGeom>
          </p:spPr>
        </p:pic>
      </p:grpSp>
      <p:grpSp>
        <p:nvGrpSpPr>
          <p:cNvPr id="37" name="Gruppe 36">
            <a:extLst>
              <a:ext uri="{FF2B5EF4-FFF2-40B4-BE49-F238E27FC236}">
                <a16:creationId xmlns:a16="http://schemas.microsoft.com/office/drawing/2014/main" id="{B9A4B573-4E9C-2242-B5B7-CBCDECC6AF5B}"/>
              </a:ext>
            </a:extLst>
          </p:cNvPr>
          <p:cNvGrpSpPr/>
          <p:nvPr/>
        </p:nvGrpSpPr>
        <p:grpSpPr>
          <a:xfrm>
            <a:off x="9559725" y="3656216"/>
            <a:ext cx="2258028" cy="2220482"/>
            <a:chOff x="9559725" y="3656216"/>
            <a:chExt cx="2258028" cy="2220482"/>
          </a:xfrm>
        </p:grpSpPr>
        <p:sp>
          <p:nvSpPr>
            <p:cNvPr id="20" name="Pladsholder til indhold 2">
              <a:extLst>
                <a:ext uri="{FF2B5EF4-FFF2-40B4-BE49-F238E27FC236}">
                  <a16:creationId xmlns:a16="http://schemas.microsoft.com/office/drawing/2014/main" id="{03A321E3-E378-594F-8B20-968B5C8A3F93}"/>
                </a:ext>
              </a:extLst>
            </p:cNvPr>
            <p:cNvSpPr txBox="1">
              <a:spLocks/>
            </p:cNvSpPr>
            <p:nvPr/>
          </p:nvSpPr>
          <p:spPr>
            <a:xfrm>
              <a:off x="9559725" y="3656216"/>
              <a:ext cx="2258028" cy="2220482"/>
            </a:xfrm>
            <a:prstGeom prst="rect">
              <a:avLst/>
            </a:prstGeom>
            <a:solidFill>
              <a:schemeClr val="accent3"/>
            </a:solidFill>
          </p:spPr>
          <p:txBody>
            <a:bodyPr vert="horz" lIns="360000" tIns="360000" rIns="360000" bIns="36000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err="1">
                  <a:ln>
                    <a:noFill/>
                  </a:ln>
                  <a:solidFill>
                    <a:srgbClr val="FF284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Medlem</a:t>
              </a:r>
              <a:r>
                <a:rPr kumimoji="0" lang="en-GB" sz="2000" b="1" i="0" u="none" strike="noStrike" kern="1200" cap="none" spc="0" normalizeH="0" baseline="0" noProof="0">
                  <a:ln>
                    <a:noFill/>
                  </a:ln>
                  <a:solidFill>
                    <a:srgbClr val="FF284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2000" b="1" i="0" u="none" strike="noStrike" kern="1200" cap="none" spc="0" normalizeH="0" baseline="0" noProof="0" err="1">
                  <a:ln>
                    <a:noFill/>
                  </a:ln>
                  <a:solidFill>
                    <a:srgbClr val="FF284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af</a:t>
              </a:r>
              <a:r>
                <a:rPr kumimoji="0" lang="en-GB" sz="2000" b="1" i="0" u="none" strike="noStrike" kern="1200" cap="none" spc="0" normalizeH="0" baseline="0" noProof="0">
                  <a:ln>
                    <a:noFill/>
                  </a:ln>
                  <a:solidFill>
                    <a:srgbClr val="FF284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UN Global Compact</a:t>
              </a:r>
            </a:p>
          </p:txBody>
        </p:sp>
        <p:pic>
          <p:nvPicPr>
            <p:cNvPr id="6" name="Billede 5">
              <a:extLst>
                <a:ext uri="{FF2B5EF4-FFF2-40B4-BE49-F238E27FC236}">
                  <a16:creationId xmlns:a16="http://schemas.microsoft.com/office/drawing/2014/main" id="{CBFE830E-C950-1E45-868B-2563BE99F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494501" y="3988993"/>
              <a:ext cx="388475" cy="388475"/>
            </a:xfrm>
            <a:prstGeom prst="rect">
              <a:avLst/>
            </a:prstGeom>
          </p:spPr>
        </p:pic>
      </p:grpSp>
      <p:sp>
        <p:nvSpPr>
          <p:cNvPr id="9" name="Tekstfelt 8">
            <a:extLst>
              <a:ext uri="{FF2B5EF4-FFF2-40B4-BE49-F238E27FC236}">
                <a16:creationId xmlns:a16="http://schemas.microsoft.com/office/drawing/2014/main" id="{C66B7DAF-F759-1DB3-6680-8FC353CE8F96}"/>
              </a:ext>
            </a:extLst>
          </p:cNvPr>
          <p:cNvSpPr txBox="1"/>
          <p:nvPr/>
        </p:nvSpPr>
        <p:spPr>
          <a:xfrm>
            <a:off x="1540701" y="4651331"/>
            <a:ext cx="1104378" cy="9900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000" b="1" i="0" u="none" strike="noStrike" kern="1200" cap="none" spc="0" normalizeH="0" baseline="0" noProof="0" dirty="0">
                <a:ln>
                  <a:noFill/>
                </a:ln>
                <a:solidFill>
                  <a:srgbClr val="FF2846"/>
                </a:solidFill>
                <a:effectLst/>
                <a:uLnTx/>
                <a:uFillTx/>
                <a:latin typeface="Arial" panose="020B0604020202020204"/>
                <a:ea typeface="+mn-ea"/>
                <a:cs typeface="Segoe UI"/>
              </a:rPr>
              <a:t>4,0</a:t>
            </a:r>
            <a:endParaRPr kumimoji="0" lang="da-DK" sz="3000" b="0" i="0" u="none" strike="noStrike" kern="1200" cap="none" spc="0" normalizeH="0" baseline="0" noProof="0" dirty="0">
              <a:ln>
                <a:noFill/>
              </a:ln>
              <a:solidFill>
                <a:srgbClr val="000F55"/>
              </a:solidFill>
              <a:effectLst/>
              <a:uLnTx/>
              <a:uFillTx/>
              <a:latin typeface="Arial" panose="020B0604020202020204"/>
              <a:ea typeface="+mn-ea"/>
              <a:cs typeface="Segoe U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/>
                <a:ea typeface="+mn-ea"/>
                <a:cs typeface="Segoe UI"/>
              </a:rPr>
              <a:t>Trustpilot 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/>
                <a:ea typeface="+mn-ea"/>
                <a:cs typeface="Segoe UI"/>
              </a:rPr>
              <a:t>stjer-ner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/>
                <a:ea typeface="+mn-ea"/>
                <a:cs typeface="Segoe UI"/>
              </a:rPr>
              <a:t> - God </a:t>
            </a: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000F55"/>
              </a:solidFill>
              <a:effectLst/>
              <a:uLnTx/>
              <a:uFillTx/>
              <a:latin typeface="Arial" panose="020B0604020202020204"/>
              <a:ea typeface="+mn-ea"/>
              <a:cs typeface="Segoe UI"/>
            </a:endParaRPr>
          </a:p>
        </p:txBody>
      </p:sp>
      <p:sp>
        <p:nvSpPr>
          <p:cNvPr id="27" name="Tekstfelt 26">
            <a:extLst>
              <a:ext uri="{FF2B5EF4-FFF2-40B4-BE49-F238E27FC236}">
                <a16:creationId xmlns:a16="http://schemas.microsoft.com/office/drawing/2014/main" id="{2F8BC355-21ED-C0E9-B89E-DB14D0BF0F78}"/>
              </a:ext>
            </a:extLst>
          </p:cNvPr>
          <p:cNvSpPr txBox="1"/>
          <p:nvPr/>
        </p:nvSpPr>
        <p:spPr>
          <a:xfrm>
            <a:off x="382044" y="4651331"/>
            <a:ext cx="1229639" cy="9900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000" b="1" i="0" u="none" strike="noStrike" kern="1200" cap="none" spc="0" normalizeH="0" baseline="0" noProof="0">
                <a:ln>
                  <a:noFill/>
                </a:ln>
                <a:solidFill>
                  <a:srgbClr val="FF2846"/>
                </a:solidFill>
                <a:effectLst/>
                <a:uLnTx/>
                <a:uFillTx/>
                <a:latin typeface="Arial" panose="020B0604020202020204"/>
                <a:ea typeface="+mn-ea"/>
                <a:cs typeface="Segoe UI"/>
              </a:rPr>
              <a:t>4,5</a:t>
            </a:r>
            <a:r>
              <a:rPr kumimoji="0" lang="da-DK" sz="3000" b="0" i="0" u="none" strike="noStrike" kern="1200" cap="none" spc="0" normalizeH="0" baseline="0" noProof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/>
                <a:ea typeface="+mn-ea"/>
                <a:cs typeface="Segoe UI"/>
              </a:rPr>
              <a:t>​</a:t>
            </a: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000F5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/>
                <a:ea typeface="+mn-ea"/>
                <a:cs typeface="Segoe UI"/>
              </a:rPr>
              <a:t>ud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/>
                <a:ea typeface="+mn-ea"/>
                <a:cs typeface="Segoe UI"/>
              </a:rPr>
              <a:t> 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/>
                <a:ea typeface="+mn-ea"/>
                <a:cs typeface="Segoe UI"/>
              </a:rPr>
              <a:t>af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/>
                <a:ea typeface="+mn-ea"/>
                <a:cs typeface="Segoe UI"/>
              </a:rPr>
              <a:t> fem 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/>
                <a:ea typeface="+mn-ea"/>
                <a:cs typeface="Segoe UI"/>
              </a:rPr>
              <a:t>i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/>
                <a:ea typeface="+mn-ea"/>
                <a:cs typeface="Segoe UI"/>
              </a:rPr>
              <a:t> 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/>
                <a:ea typeface="+mn-ea"/>
                <a:cs typeface="Segoe UI"/>
              </a:rPr>
              <a:t>kunde-tilfredshed</a:t>
            </a:r>
            <a:r>
              <a:rPr kumimoji="0" lang="da-DK" sz="1000" b="0" i="0" u="none" strike="noStrike" kern="1200" cap="none" spc="0" normalizeH="0" baseline="0" noProof="0">
                <a:ln>
                  <a:noFill/>
                </a:ln>
                <a:solidFill>
                  <a:srgbClr val="000F55"/>
                </a:solidFill>
                <a:effectLst/>
                <a:uLnTx/>
                <a:uFillTx/>
                <a:latin typeface="Arial" panose="020B0604020202020204"/>
                <a:ea typeface="+mn-ea"/>
                <a:cs typeface="Segoe UI"/>
              </a:rPr>
              <a:t>​</a:t>
            </a: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000F55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93910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1">
            <a:extLst>
              <a:ext uri="{FF2B5EF4-FFF2-40B4-BE49-F238E27FC236}">
                <a16:creationId xmlns:a16="http://schemas.microsoft.com/office/drawing/2014/main" id="{AD89D269-7B89-83D2-0FA6-A1506EC485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8125" y="244475"/>
            <a:ext cx="11789118" cy="6494770"/>
          </a:xfrm>
        </p:spPr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C986678-D214-4FDE-990E-63FDBFEEB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5AF48C-B1C0-4493-BDFC-EAEA1C2F1117}" type="slidenum">
              <a:rPr kumimoji="0" lang="da-DK" sz="900" b="0" i="0" u="none" strike="noStrike" kern="1200" cap="none" spc="0" normalizeH="0" baseline="0" noProof="1" smtClean="0">
                <a:ln>
                  <a:noFill/>
                </a:ln>
                <a:solidFill>
                  <a:srgbClr val="13194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a-DK" sz="900" b="0" i="0" u="none" strike="noStrike" kern="1200" cap="none" spc="0" normalizeH="0" baseline="0" noProof="1">
              <a:ln>
                <a:noFill/>
              </a:ln>
              <a:solidFill>
                <a:srgbClr val="131947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D9B42FE-BF8C-6794-C329-E9DC8B4E2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617" y="424015"/>
            <a:ext cx="8913340" cy="2855867"/>
          </a:xfrm>
        </p:spPr>
        <p:txBody>
          <a:bodyPr/>
          <a:lstStyle/>
          <a:p>
            <a:r>
              <a:rPr lang="da-DK" dirty="0"/>
              <a:t>   Hvem tilgår mentale ydelser </a:t>
            </a:r>
            <a:br>
              <a:rPr lang="da-DK" dirty="0"/>
            </a:br>
            <a:r>
              <a:rPr lang="da-DK" dirty="0"/>
              <a:t>   hos Dansk Sundhedssikring?</a:t>
            </a:r>
            <a:br>
              <a:rPr lang="da-DK" dirty="0"/>
            </a:br>
            <a:endParaRPr lang="da-DK" sz="1200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6BC80BFC-BEF3-DD4B-095D-0C3DB66CF264}"/>
              </a:ext>
            </a:extLst>
          </p:cNvPr>
          <p:cNvSpPr txBox="1"/>
          <p:nvPr/>
        </p:nvSpPr>
        <p:spPr>
          <a:xfrm>
            <a:off x="1614617" y="3279883"/>
            <a:ext cx="8913340" cy="1200329"/>
          </a:xfrm>
          <a:prstGeom prst="rect">
            <a:avLst/>
          </a:prstGeom>
          <a:solidFill>
            <a:srgbClr val="131947"/>
          </a:solidFill>
        </p:spPr>
        <p:txBody>
          <a:bodyPr wrap="square">
            <a:spAutoFit/>
          </a:bodyPr>
          <a:lstStyle/>
          <a:p>
            <a:pPr marL="800100" lvl="1" indent="-342900">
              <a:buFont typeface="+mj-lt"/>
              <a:buAutoNum type="arabicPeriod"/>
            </a:pPr>
            <a:r>
              <a:rPr lang="da-DK" sz="1200" b="1" dirty="0">
                <a:solidFill>
                  <a:srgbClr val="9AC4DD"/>
                </a:solidFill>
                <a:effectLst/>
                <a:latin typeface="+mj-lt"/>
                <a:ea typeface="Times New Roman" panose="02020603050405020304" pitchFamily="18" charset="0"/>
              </a:rPr>
              <a:t>Henvendelser på psyk generelt</a:t>
            </a:r>
            <a:endParaRPr lang="da-DK" sz="1200" b="1" dirty="0">
              <a:solidFill>
                <a:srgbClr val="9AC4DD"/>
              </a:solidFill>
              <a:effectLst/>
              <a:latin typeface="+mj-lt"/>
              <a:ea typeface="Calibri" panose="020F0502020204030204" pitchFamily="34" charset="0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da-DK" sz="1200" b="1" dirty="0">
                <a:solidFill>
                  <a:srgbClr val="9AC4DD"/>
                </a:solidFill>
                <a:latin typeface="+mj-lt"/>
                <a:ea typeface="Times New Roman" panose="02020603050405020304" pitchFamily="18" charset="0"/>
              </a:rPr>
              <a:t>Typer af</a:t>
            </a:r>
            <a:r>
              <a:rPr lang="da-DK" sz="1200" b="1" dirty="0">
                <a:solidFill>
                  <a:srgbClr val="9AC4DD"/>
                </a:solidFill>
                <a:effectLst/>
                <a:latin typeface="+mj-lt"/>
                <a:ea typeface="Times New Roman" panose="02020603050405020304" pitchFamily="18" charset="0"/>
              </a:rPr>
              <a:t> skadesfrekvenser</a:t>
            </a:r>
            <a:endParaRPr lang="da-DK" sz="1200" b="1" dirty="0">
              <a:solidFill>
                <a:srgbClr val="9AC4DD"/>
              </a:solidFill>
              <a:effectLst/>
              <a:latin typeface="+mj-lt"/>
              <a:ea typeface="Calibri" panose="020F0502020204030204" pitchFamily="34" charset="0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da-DK" sz="1200" b="1" dirty="0">
                <a:solidFill>
                  <a:srgbClr val="9AC4DD"/>
                </a:solidFill>
                <a:latin typeface="+mj-lt"/>
                <a:ea typeface="Times New Roman" panose="02020603050405020304" pitchFamily="18" charset="0"/>
              </a:rPr>
              <a:t>Henvendelser</a:t>
            </a:r>
            <a:r>
              <a:rPr lang="da-DK" sz="1200" b="1" dirty="0">
                <a:solidFill>
                  <a:srgbClr val="9AC4DD"/>
                </a:solidFill>
                <a:effectLst/>
                <a:latin typeface="+mj-lt"/>
                <a:ea typeface="Times New Roman" panose="02020603050405020304" pitchFamily="18" charset="0"/>
              </a:rPr>
              <a:t> fordelt på brancher</a:t>
            </a:r>
            <a:endParaRPr lang="da-DK" sz="1200" b="1" dirty="0">
              <a:solidFill>
                <a:srgbClr val="9AC4DD"/>
              </a:solidFill>
              <a:effectLst/>
              <a:latin typeface="+mj-lt"/>
              <a:ea typeface="Calibri" panose="020F0502020204030204" pitchFamily="34" charset="0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da-DK" sz="1200" b="1" dirty="0">
                <a:solidFill>
                  <a:srgbClr val="9AC4DD"/>
                </a:solidFill>
                <a:latin typeface="+mj-lt"/>
                <a:ea typeface="Times New Roman" panose="02020603050405020304" pitchFamily="18" charset="0"/>
              </a:rPr>
              <a:t>F</a:t>
            </a:r>
            <a:r>
              <a:rPr lang="da-DK" sz="1200" b="1" dirty="0">
                <a:solidFill>
                  <a:srgbClr val="9AC4DD"/>
                </a:solidFill>
                <a:effectLst/>
                <a:latin typeface="+mj-lt"/>
                <a:ea typeface="Times New Roman" panose="02020603050405020304" pitchFamily="18" charset="0"/>
              </a:rPr>
              <a:t>ordeling på alder og køn</a:t>
            </a:r>
          </a:p>
          <a:p>
            <a:pPr marL="342900" lvl="0" indent="-342900">
              <a:buFont typeface="+mj-lt"/>
              <a:buAutoNum type="arabicPeriod"/>
            </a:pPr>
            <a:endParaRPr lang="da-DK" sz="1200" b="1" dirty="0">
              <a:solidFill>
                <a:srgbClr val="9AC4DD"/>
              </a:solidFill>
              <a:latin typeface="+mj-lt"/>
              <a:ea typeface="Calibri" panose="020F0502020204030204" pitchFamily="34" charset="0"/>
            </a:endParaRPr>
          </a:p>
          <a:p>
            <a:pPr lvl="0"/>
            <a:endParaRPr lang="da-DK" sz="1200" b="1" dirty="0">
              <a:solidFill>
                <a:srgbClr val="9AC4DD"/>
              </a:solidFill>
              <a:effectLst/>
              <a:latin typeface="+mj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027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6">
            <a:extLst>
              <a:ext uri="{FF2B5EF4-FFF2-40B4-BE49-F238E27FC236}">
                <a16:creationId xmlns:a16="http://schemas.microsoft.com/office/drawing/2014/main" id="{2BCD7478-3411-5233-105F-CA3CA049AEC0}"/>
              </a:ext>
            </a:extLst>
          </p:cNvPr>
          <p:cNvSpPr txBox="1">
            <a:spLocks/>
          </p:cNvSpPr>
          <p:nvPr/>
        </p:nvSpPr>
        <p:spPr>
          <a:xfrm>
            <a:off x="381000" y="387318"/>
            <a:ext cx="11430000" cy="65775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da-DK" sz="2400" dirty="0">
                <a:latin typeface="Arial"/>
                <a:cs typeface="Arial"/>
              </a:rPr>
              <a:t>Hvem tilgår mentale sundhedsydelser?</a:t>
            </a:r>
            <a:endParaRPr lang="da-DK" sz="24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/>
            <a:endParaRPr lang="da-DK" sz="2400" dirty="0">
              <a:latin typeface="Arial"/>
              <a:cs typeface="Arial"/>
            </a:endParaRPr>
          </a:p>
        </p:txBody>
      </p:sp>
      <p:sp>
        <p:nvSpPr>
          <p:cNvPr id="6" name="Rektangel: afrundede hjørner 5">
            <a:extLst>
              <a:ext uri="{FF2B5EF4-FFF2-40B4-BE49-F238E27FC236}">
                <a16:creationId xmlns:a16="http://schemas.microsoft.com/office/drawing/2014/main" id="{E0AAB570-8233-C543-1D8B-998E4E6C698C}"/>
              </a:ext>
            </a:extLst>
          </p:cNvPr>
          <p:cNvSpPr/>
          <p:nvPr/>
        </p:nvSpPr>
        <p:spPr>
          <a:xfrm>
            <a:off x="951815" y="1590909"/>
            <a:ext cx="8603897" cy="4711273"/>
          </a:xfrm>
          <a:prstGeom prst="roundRect">
            <a:avLst>
              <a:gd name="adj" fmla="val 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br>
              <a:rPr lang="da-DK" dirty="0"/>
            </a:br>
            <a:endParaRPr lang="da-DK" dirty="0"/>
          </a:p>
          <a:p>
            <a:pPr lvl="0" algn="ctr">
              <a:defRPr/>
            </a:pPr>
            <a:endParaRPr lang="da-DK" dirty="0"/>
          </a:p>
          <a:p>
            <a:pPr lvl="0" algn="ctr">
              <a:defRPr/>
            </a:pPr>
            <a:endParaRPr lang="da-DK" dirty="0"/>
          </a:p>
          <a:p>
            <a:pPr lvl="0" algn="ctr">
              <a:defRPr/>
            </a:pPr>
            <a:br>
              <a:rPr lang="da-DK" dirty="0"/>
            </a:b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17E9652-AF51-6E73-DFC7-AF0652F6A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735" y="1884999"/>
            <a:ext cx="7464489" cy="4211001"/>
          </a:xfrm>
        </p:spPr>
        <p:txBody>
          <a:bodyPr>
            <a:normAutofit fontScale="90000"/>
          </a:bodyPr>
          <a:lstStyle/>
          <a:p>
            <a:pPr marL="0" indent="0" algn="l">
              <a:buNone/>
            </a:pPr>
            <a:r>
              <a:rPr lang="da-DK" sz="2000" b="1" u="sng" dirty="0">
                <a:solidFill>
                  <a:schemeClr val="bg1"/>
                </a:solidFill>
                <a:latin typeface="Matter" panose="00000500000000000000"/>
                <a:ea typeface="Times New Roman" panose="02020603050405020304" pitchFamily="18" charset="0"/>
              </a:rPr>
              <a:t>Området for m</a:t>
            </a:r>
            <a:r>
              <a:rPr lang="da-DK" sz="20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entale ydelser generelt</a:t>
            </a:r>
            <a:br>
              <a:rPr lang="da-DK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da-DK" sz="2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da-DK" sz="1600" dirty="0" err="1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Generelt</a:t>
            </a:r>
            <a:r>
              <a:rPr lang="da-DK" sz="16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 er frekvenserne steget markant siden 2020, hvor frekvensen på standard sundhedsforsikringsproduktet var </a:t>
            </a:r>
            <a:r>
              <a:rPr lang="da-DK" sz="1600" b="1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3,9 %</a:t>
            </a:r>
            <a:br>
              <a:rPr lang="da-DK" sz="16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</a:br>
            <a:r>
              <a:rPr lang="da-DK" sz="16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I dag er dette steget til </a:t>
            </a:r>
            <a:r>
              <a:rPr lang="da-DK" sz="16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da-DK" sz="16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5,5</a:t>
            </a:r>
            <a:r>
              <a:rPr lang="da-DK" sz="1600" b="1" dirty="0">
                <a:solidFill>
                  <a:schemeClr val="bg1"/>
                </a:solidFill>
                <a:latin typeface="+mn-lt"/>
              </a:rPr>
              <a:t> % </a:t>
            </a:r>
            <a:r>
              <a:rPr lang="da-DK" sz="1600" dirty="0">
                <a:solidFill>
                  <a:schemeClr val="bg1"/>
                </a:solidFill>
                <a:latin typeface="+mn-lt"/>
              </a:rPr>
              <a:t>-svarende til en stigning på over 40% over 4 år.</a:t>
            </a:r>
            <a:br>
              <a:rPr lang="da-DK" sz="1600" dirty="0">
                <a:solidFill>
                  <a:schemeClr val="bg1"/>
                </a:solidFill>
                <a:latin typeface="+mn-lt"/>
              </a:rPr>
            </a:br>
            <a:br>
              <a:rPr lang="da-DK" sz="1600" dirty="0">
                <a:solidFill>
                  <a:schemeClr val="bg1"/>
                </a:solidFill>
                <a:latin typeface="+mn-lt"/>
              </a:rPr>
            </a:br>
            <a:r>
              <a:rPr lang="da-DK" sz="1600" dirty="0">
                <a:solidFill>
                  <a:schemeClr val="bg1"/>
                </a:solidFill>
                <a:latin typeface="+mj-lt"/>
              </a:rPr>
              <a:t>I 2020 var </a:t>
            </a:r>
            <a:r>
              <a:rPr lang="da-DK" sz="1600" b="1" dirty="0">
                <a:solidFill>
                  <a:schemeClr val="bg1"/>
                </a:solidFill>
                <a:latin typeface="+mj-lt"/>
              </a:rPr>
              <a:t>95% </a:t>
            </a:r>
            <a:r>
              <a:rPr lang="da-DK" sz="1600" dirty="0">
                <a:solidFill>
                  <a:schemeClr val="bg1"/>
                </a:solidFill>
                <a:latin typeface="+mj-lt"/>
              </a:rPr>
              <a:t>af al mental intervention </a:t>
            </a:r>
            <a:r>
              <a:rPr lang="da-DK" sz="1600" dirty="0" err="1">
                <a:solidFill>
                  <a:schemeClr val="bg1"/>
                </a:solidFill>
                <a:latin typeface="+mj-lt"/>
              </a:rPr>
              <a:t>FtF</a:t>
            </a:r>
            <a:r>
              <a:rPr lang="da-DK" sz="1600" dirty="0">
                <a:solidFill>
                  <a:schemeClr val="bg1"/>
                </a:solidFill>
                <a:latin typeface="+mj-lt"/>
              </a:rPr>
              <a:t> psykologhjælp. </a:t>
            </a:r>
            <a:br>
              <a:rPr lang="da-DK" sz="1600" dirty="0">
                <a:solidFill>
                  <a:schemeClr val="bg1"/>
                </a:solidFill>
                <a:latin typeface="+mj-lt"/>
              </a:rPr>
            </a:br>
            <a:r>
              <a:rPr lang="da-DK" sz="1600" dirty="0">
                <a:solidFill>
                  <a:schemeClr val="bg1"/>
                </a:solidFill>
                <a:latin typeface="+mj-lt"/>
              </a:rPr>
              <a:t>Øget fokus på digitalisering, telefonrådgivning og andre interventioner har </a:t>
            </a:r>
            <a:br>
              <a:rPr lang="da-DK" sz="1600" dirty="0">
                <a:solidFill>
                  <a:schemeClr val="bg1"/>
                </a:solidFill>
                <a:latin typeface="+mj-lt"/>
              </a:rPr>
            </a:br>
            <a:r>
              <a:rPr lang="da-DK" sz="1600" dirty="0">
                <a:solidFill>
                  <a:schemeClr val="bg1"/>
                </a:solidFill>
                <a:latin typeface="+mj-lt"/>
              </a:rPr>
              <a:t>flyttet denne andel ned til </a:t>
            </a:r>
            <a:r>
              <a:rPr lang="da-DK" sz="1600" b="1" dirty="0">
                <a:solidFill>
                  <a:schemeClr val="bg1"/>
                </a:solidFill>
                <a:latin typeface="+mj-lt"/>
              </a:rPr>
              <a:t>under 50%</a:t>
            </a:r>
            <a:br>
              <a:rPr lang="da-DK" sz="1600" dirty="0">
                <a:solidFill>
                  <a:schemeClr val="bg1"/>
                </a:solidFill>
                <a:latin typeface="+mn-lt"/>
              </a:rPr>
            </a:br>
            <a:br>
              <a:rPr lang="da-DK" sz="1600" dirty="0">
                <a:solidFill>
                  <a:schemeClr val="bg1"/>
                </a:solidFill>
                <a:latin typeface="+mn-lt"/>
              </a:rPr>
            </a:br>
            <a:br>
              <a:rPr lang="da-DK" sz="1600" dirty="0">
                <a:solidFill>
                  <a:schemeClr val="bg1"/>
                </a:solidFill>
                <a:latin typeface="+mn-lt"/>
              </a:rPr>
            </a:br>
            <a:r>
              <a:rPr lang="da-DK" sz="1600" b="1" u="sng" dirty="0">
                <a:solidFill>
                  <a:schemeClr val="bg1"/>
                </a:solidFill>
                <a:latin typeface="+mn-lt"/>
              </a:rPr>
              <a:t>SMV segmentet i dag</a:t>
            </a:r>
            <a:br>
              <a:rPr lang="da-DK" sz="1600" dirty="0">
                <a:solidFill>
                  <a:schemeClr val="bg1"/>
                </a:solidFill>
                <a:latin typeface="+mn-lt"/>
              </a:rPr>
            </a:br>
            <a:r>
              <a:rPr lang="da-DK" sz="1600" dirty="0">
                <a:solidFill>
                  <a:schemeClr val="bg1"/>
                </a:solidFill>
                <a:latin typeface="+mn-lt"/>
              </a:rPr>
              <a:t>Ligger på </a:t>
            </a:r>
            <a:r>
              <a:rPr lang="da-DK" sz="1600" b="1" dirty="0">
                <a:solidFill>
                  <a:schemeClr val="bg1"/>
                </a:solidFill>
                <a:latin typeface="+mn-lt"/>
              </a:rPr>
              <a:t>4,9% </a:t>
            </a:r>
            <a:r>
              <a:rPr lang="da-DK" sz="1600" dirty="0">
                <a:solidFill>
                  <a:schemeClr val="bg1"/>
                </a:solidFill>
                <a:latin typeface="+mn-lt"/>
              </a:rPr>
              <a:t>- herunder er frekvensen på </a:t>
            </a:r>
            <a:r>
              <a:rPr lang="da-DK" sz="1600" b="1" dirty="0">
                <a:solidFill>
                  <a:schemeClr val="bg1"/>
                </a:solidFill>
                <a:latin typeface="+mn-lt"/>
              </a:rPr>
              <a:t>0,3 % </a:t>
            </a:r>
            <a:r>
              <a:rPr lang="da-DK" sz="1600" dirty="0">
                <a:solidFill>
                  <a:schemeClr val="bg1"/>
                </a:solidFill>
                <a:latin typeface="+mn-lt"/>
              </a:rPr>
              <a:t>for psykiater</a:t>
            </a:r>
            <a:br>
              <a:rPr lang="da-DK" sz="1600" dirty="0">
                <a:solidFill>
                  <a:schemeClr val="bg1"/>
                </a:solidFill>
                <a:latin typeface="+mn-lt"/>
              </a:rPr>
            </a:br>
            <a:br>
              <a:rPr lang="da-DK" sz="1600" dirty="0">
                <a:solidFill>
                  <a:schemeClr val="bg1"/>
                </a:solidFill>
                <a:latin typeface="+mn-lt"/>
              </a:rPr>
            </a:br>
            <a:r>
              <a:rPr lang="da-DK" sz="1600" b="1" u="sng" dirty="0">
                <a:solidFill>
                  <a:schemeClr val="bg1"/>
                </a:solidFill>
                <a:latin typeface="+mn-lt"/>
              </a:rPr>
              <a:t>Interventioner</a:t>
            </a:r>
            <a:br>
              <a:rPr lang="da-DK" sz="1600" dirty="0">
                <a:solidFill>
                  <a:schemeClr val="bg1"/>
                </a:solidFill>
                <a:latin typeface="+mn-lt"/>
              </a:rPr>
            </a:br>
            <a:r>
              <a:rPr lang="da-DK" sz="1600" dirty="0">
                <a:solidFill>
                  <a:schemeClr val="bg1"/>
                </a:solidFill>
                <a:latin typeface="+mn-lt"/>
              </a:rPr>
              <a:t>Vi har en bred </a:t>
            </a:r>
            <a:r>
              <a:rPr lang="da-DK" sz="1600" dirty="0" err="1">
                <a:solidFill>
                  <a:schemeClr val="bg1"/>
                </a:solidFill>
                <a:latin typeface="+mn-lt"/>
              </a:rPr>
              <a:t>palette</a:t>
            </a:r>
            <a:r>
              <a:rPr lang="da-DK" sz="1600" dirty="0">
                <a:solidFill>
                  <a:schemeClr val="bg1"/>
                </a:solidFill>
                <a:latin typeface="+mn-lt"/>
              </a:rPr>
              <a:t> af interventionsmuligheder. Herunder klassisk face2face </a:t>
            </a:r>
            <a:br>
              <a:rPr lang="da-DK" sz="1600" dirty="0">
                <a:solidFill>
                  <a:schemeClr val="bg1"/>
                </a:solidFill>
                <a:latin typeface="+mn-lt"/>
              </a:rPr>
            </a:br>
            <a:r>
              <a:rPr lang="da-DK" sz="1600" dirty="0">
                <a:solidFill>
                  <a:schemeClr val="bg1"/>
                </a:solidFill>
                <a:latin typeface="+mn-lt"/>
              </a:rPr>
              <a:t>terapi og telemedicinsk terapi</a:t>
            </a:r>
            <a:br>
              <a:rPr lang="da-DK" sz="1600" dirty="0">
                <a:solidFill>
                  <a:schemeClr val="accent2"/>
                </a:solidFill>
                <a:highlight>
                  <a:srgbClr val="FFFF00"/>
                </a:highlight>
                <a:latin typeface="+mn-lt"/>
              </a:rPr>
            </a:br>
            <a:br>
              <a:rPr lang="da-DK" sz="1600" dirty="0">
                <a:solidFill>
                  <a:schemeClr val="accent2"/>
                </a:solidFill>
                <a:highlight>
                  <a:srgbClr val="FFFF00"/>
                </a:highlight>
                <a:latin typeface="+mn-lt"/>
              </a:rPr>
            </a:br>
            <a:br>
              <a:rPr lang="da-DK" sz="1600" dirty="0">
                <a:solidFill>
                  <a:schemeClr val="bg1"/>
                </a:solidFill>
                <a:latin typeface="+mj-lt"/>
              </a:rPr>
            </a:br>
            <a:br>
              <a:rPr lang="da-DK" sz="1600" dirty="0">
                <a:solidFill>
                  <a:schemeClr val="bg1"/>
                </a:solidFill>
                <a:latin typeface="+mj-lt"/>
              </a:rPr>
            </a:br>
            <a:r>
              <a:rPr lang="da-DK" sz="1600" dirty="0">
                <a:solidFill>
                  <a:schemeClr val="bg1"/>
                </a:solidFill>
              </a:rPr>
              <a:t>	</a:t>
            </a:r>
            <a:endParaRPr lang="da-DK" sz="1600" i="1" dirty="0">
              <a:solidFill>
                <a:schemeClr val="bg1"/>
              </a:solidFill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A243094A-E195-CA37-2E1A-9036085471BD}"/>
              </a:ext>
            </a:extLst>
          </p:cNvPr>
          <p:cNvSpPr/>
          <p:nvPr/>
        </p:nvSpPr>
        <p:spPr>
          <a:xfrm>
            <a:off x="8140561" y="3515032"/>
            <a:ext cx="3156482" cy="3072713"/>
          </a:xfrm>
          <a:prstGeom prst="ellipse">
            <a:avLst/>
          </a:prstGeom>
          <a:solidFill>
            <a:srgbClr val="FFD2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2400" b="1" dirty="0">
                <a:solidFill>
                  <a:srgbClr val="000F55"/>
                </a:solidFill>
                <a:latin typeface="Matter" panose="00000500000000000000" pitchFamily="50" charset="0"/>
              </a:rPr>
              <a:t>Psykiater:</a:t>
            </a:r>
            <a:br>
              <a:rPr lang="da-DK" sz="2400" dirty="0">
                <a:solidFill>
                  <a:srgbClr val="000F55"/>
                </a:solidFill>
                <a:latin typeface="Matter" panose="00000500000000000000" pitchFamily="50" charset="0"/>
              </a:rPr>
            </a:br>
            <a:endParaRPr lang="da-DK" sz="2400" dirty="0">
              <a:solidFill>
                <a:srgbClr val="000F55"/>
              </a:solidFill>
              <a:latin typeface="Matter" panose="00000500000000000000" pitchFamily="5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>
                <a:solidFill>
                  <a:srgbClr val="000F55"/>
                </a:solidFill>
                <a:latin typeface="Matter" panose="00000500000000000000" pitchFamily="50" charset="0"/>
              </a:rPr>
              <a:t>0,1-0,3 % mellem 2020 og </a:t>
            </a:r>
            <a:r>
              <a:rPr lang="da-DK" dirty="0" err="1">
                <a:solidFill>
                  <a:srgbClr val="000F55"/>
                </a:solidFill>
                <a:latin typeface="Matter" panose="00000500000000000000" pitchFamily="50" charset="0"/>
              </a:rPr>
              <a:t>idag</a:t>
            </a:r>
            <a:r>
              <a:rPr lang="da-DK" dirty="0">
                <a:solidFill>
                  <a:srgbClr val="000F55"/>
                </a:solidFill>
                <a:latin typeface="Matter" panose="00000500000000000000" pitchFamily="50" charset="0"/>
              </a:rPr>
              <a:t> </a:t>
            </a:r>
            <a:br>
              <a:rPr lang="da-DK" sz="1200" dirty="0">
                <a:solidFill>
                  <a:srgbClr val="000F55"/>
                </a:solidFill>
                <a:latin typeface="Matter" panose="00000500000000000000" pitchFamily="50" charset="0"/>
              </a:rPr>
            </a:br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srgbClr val="000F55"/>
              </a:solidFill>
              <a:effectLst/>
              <a:highlight>
                <a:srgbClr val="FFFF00"/>
              </a:highlight>
              <a:uLnTx/>
              <a:uFillTx/>
              <a:latin typeface="Matter" panose="000005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902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7E9652-AF51-6E73-DFC7-AF0652F6A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820024"/>
            <a:ext cx="5145254" cy="1143661"/>
          </a:xfrm>
        </p:spPr>
        <p:txBody>
          <a:bodyPr>
            <a:noAutofit/>
          </a:bodyPr>
          <a:lstStyle/>
          <a:p>
            <a:pPr algn="l"/>
            <a:r>
              <a:rPr lang="da-DK" sz="1400" b="1" dirty="0">
                <a:latin typeface="+mj-lt"/>
              </a:rPr>
              <a:t>De 5 største områder for skadesfrekvenser:</a:t>
            </a:r>
            <a:br>
              <a:rPr lang="da-DK" sz="1400" b="1" dirty="0">
                <a:solidFill>
                  <a:schemeClr val="bg1"/>
                </a:solidFill>
                <a:latin typeface="+mj-lt"/>
              </a:rPr>
            </a:br>
            <a:br>
              <a:rPr lang="da-DK" sz="1400" b="1" dirty="0">
                <a:solidFill>
                  <a:schemeClr val="bg1"/>
                </a:solidFill>
                <a:latin typeface="+mj-lt"/>
              </a:rPr>
            </a:br>
            <a:br>
              <a:rPr lang="da-DK" sz="1400" dirty="0">
                <a:solidFill>
                  <a:schemeClr val="bg1"/>
                </a:solidFill>
                <a:latin typeface="+mj-lt"/>
              </a:rPr>
            </a:br>
            <a:br>
              <a:rPr lang="da-DK" sz="14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</a:br>
            <a:br>
              <a:rPr lang="da-DK" sz="1400" dirty="0">
                <a:solidFill>
                  <a:schemeClr val="bg1"/>
                </a:solidFill>
              </a:rPr>
            </a:br>
            <a:br>
              <a:rPr lang="da-DK" sz="1400" dirty="0">
                <a:solidFill>
                  <a:schemeClr val="bg1"/>
                </a:solidFill>
              </a:rPr>
            </a:br>
            <a:br>
              <a:rPr lang="da-DK" sz="1400" dirty="0">
                <a:solidFill>
                  <a:schemeClr val="bg1"/>
                </a:solidFill>
              </a:rPr>
            </a:br>
            <a:br>
              <a:rPr lang="da-DK" sz="1400" dirty="0">
                <a:solidFill>
                  <a:schemeClr val="bg1"/>
                </a:solidFill>
              </a:rPr>
            </a:br>
            <a:r>
              <a:rPr lang="da-DK" sz="1400" dirty="0">
                <a:solidFill>
                  <a:schemeClr val="bg1"/>
                </a:solidFill>
              </a:rPr>
              <a:t>	</a:t>
            </a:r>
            <a:endParaRPr lang="da-DK" sz="1400" i="1" dirty="0">
              <a:solidFill>
                <a:schemeClr val="bg1"/>
              </a:solidFill>
            </a:endParaRPr>
          </a:p>
        </p:txBody>
      </p:sp>
      <p:sp>
        <p:nvSpPr>
          <p:cNvPr id="8" name="Titel 6">
            <a:extLst>
              <a:ext uri="{FF2B5EF4-FFF2-40B4-BE49-F238E27FC236}">
                <a16:creationId xmlns:a16="http://schemas.microsoft.com/office/drawing/2014/main" id="{F970013C-1F77-772A-3310-331C2B55C0C9}"/>
              </a:ext>
            </a:extLst>
          </p:cNvPr>
          <p:cNvSpPr txBox="1">
            <a:spLocks/>
          </p:cNvSpPr>
          <p:nvPr/>
        </p:nvSpPr>
        <p:spPr>
          <a:xfrm>
            <a:off x="381000" y="387318"/>
            <a:ext cx="11430000" cy="65775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da-DK" sz="2400" dirty="0">
                <a:latin typeface="Arial"/>
                <a:cs typeface="Arial"/>
              </a:rPr>
              <a:t>Hvem tilgår mentale sundhedsydelser?</a:t>
            </a:r>
            <a:endParaRPr lang="da-DK" sz="24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/>
            <a:endParaRPr lang="da-DK" sz="2400" dirty="0">
              <a:latin typeface="Arial"/>
              <a:cs typeface="Arial"/>
            </a:endParaRPr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5F070B54-9BE0-5A88-B4B3-F57D5C1F2BA4}"/>
              </a:ext>
            </a:extLst>
          </p:cNvPr>
          <p:cNvGrpSpPr/>
          <p:nvPr/>
        </p:nvGrpSpPr>
        <p:grpSpPr>
          <a:xfrm>
            <a:off x="2032000" y="1045073"/>
            <a:ext cx="8128000" cy="5418667"/>
            <a:chOff x="4755654" y="648305"/>
            <a:chExt cx="8128000" cy="5418667"/>
          </a:xfrm>
        </p:grpSpPr>
        <p:graphicFrame>
          <p:nvGraphicFramePr>
            <p:cNvPr id="7" name="Diagram 6">
              <a:extLst>
                <a:ext uri="{FF2B5EF4-FFF2-40B4-BE49-F238E27FC236}">
                  <a16:creationId xmlns:a16="http://schemas.microsoft.com/office/drawing/2014/main" id="{A04E02D3-C27A-6D50-BAAC-CBA46D4652D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05494440"/>
                </p:ext>
              </p:extLst>
            </p:nvPr>
          </p:nvGraphicFramePr>
          <p:xfrm>
            <a:off x="4755654" y="648305"/>
            <a:ext cx="8128000" cy="541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" name="Tekstfelt 8">
              <a:extLst>
                <a:ext uri="{FF2B5EF4-FFF2-40B4-BE49-F238E27FC236}">
                  <a16:creationId xmlns:a16="http://schemas.microsoft.com/office/drawing/2014/main" id="{C8EB7A96-3D46-CDE8-1815-A2D668D39F09}"/>
                </a:ext>
              </a:extLst>
            </p:cNvPr>
            <p:cNvSpPr txBox="1"/>
            <p:nvPr/>
          </p:nvSpPr>
          <p:spPr>
            <a:xfrm>
              <a:off x="9002603" y="1411704"/>
              <a:ext cx="8083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dirty="0">
                  <a:solidFill>
                    <a:schemeClr val="bg1"/>
                  </a:solidFill>
                </a:rPr>
                <a:t>27 %</a:t>
              </a:r>
            </a:p>
          </p:txBody>
        </p:sp>
        <p:sp>
          <p:nvSpPr>
            <p:cNvPr id="10" name="Tekstfelt 9">
              <a:extLst>
                <a:ext uri="{FF2B5EF4-FFF2-40B4-BE49-F238E27FC236}">
                  <a16:creationId xmlns:a16="http://schemas.microsoft.com/office/drawing/2014/main" id="{88E731BF-4823-84A1-72C1-0E86779AE93A}"/>
                </a:ext>
              </a:extLst>
            </p:cNvPr>
            <p:cNvSpPr txBox="1"/>
            <p:nvPr/>
          </p:nvSpPr>
          <p:spPr>
            <a:xfrm>
              <a:off x="9821299" y="4368226"/>
              <a:ext cx="8083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dirty="0">
                  <a:solidFill>
                    <a:schemeClr val="bg1"/>
                  </a:solidFill>
                </a:rPr>
                <a:t>17 %</a:t>
              </a:r>
            </a:p>
          </p:txBody>
        </p:sp>
        <p:sp>
          <p:nvSpPr>
            <p:cNvPr id="11" name="Tekstfelt 10">
              <a:extLst>
                <a:ext uri="{FF2B5EF4-FFF2-40B4-BE49-F238E27FC236}">
                  <a16:creationId xmlns:a16="http://schemas.microsoft.com/office/drawing/2014/main" id="{27E26F44-9AB3-5230-EB79-F16A01F2DD15}"/>
                </a:ext>
              </a:extLst>
            </p:cNvPr>
            <p:cNvSpPr txBox="1"/>
            <p:nvPr/>
          </p:nvSpPr>
          <p:spPr>
            <a:xfrm>
              <a:off x="7699512" y="4810741"/>
              <a:ext cx="8083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dirty="0"/>
                <a:t>16 %</a:t>
              </a:r>
            </a:p>
          </p:txBody>
        </p:sp>
        <p:sp>
          <p:nvSpPr>
            <p:cNvPr id="12" name="Tekstfelt 11">
              <a:extLst>
                <a:ext uri="{FF2B5EF4-FFF2-40B4-BE49-F238E27FC236}">
                  <a16:creationId xmlns:a16="http://schemas.microsoft.com/office/drawing/2014/main" id="{15D7CF9B-7FFC-E34E-0180-C897D2147788}"/>
                </a:ext>
              </a:extLst>
            </p:cNvPr>
            <p:cNvSpPr txBox="1"/>
            <p:nvPr/>
          </p:nvSpPr>
          <p:spPr>
            <a:xfrm>
              <a:off x="6687378" y="3074851"/>
              <a:ext cx="8083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dirty="0"/>
                <a:t>12 %</a:t>
              </a:r>
            </a:p>
          </p:txBody>
        </p:sp>
        <p:sp>
          <p:nvSpPr>
            <p:cNvPr id="13" name="Tekstfelt 12">
              <a:extLst>
                <a:ext uri="{FF2B5EF4-FFF2-40B4-BE49-F238E27FC236}">
                  <a16:creationId xmlns:a16="http://schemas.microsoft.com/office/drawing/2014/main" id="{4F4CA4C8-3420-A1AC-E7F7-73DC25C19A8E}"/>
                </a:ext>
              </a:extLst>
            </p:cNvPr>
            <p:cNvSpPr txBox="1"/>
            <p:nvPr/>
          </p:nvSpPr>
          <p:spPr>
            <a:xfrm>
              <a:off x="7423593" y="1699737"/>
              <a:ext cx="8083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dirty="0"/>
                <a:t>11 %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3142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: afrundede hjørner 5">
            <a:extLst>
              <a:ext uri="{FF2B5EF4-FFF2-40B4-BE49-F238E27FC236}">
                <a16:creationId xmlns:a16="http://schemas.microsoft.com/office/drawing/2014/main" id="{E0AAB570-8233-C543-1D8B-998E4E6C698C}"/>
              </a:ext>
            </a:extLst>
          </p:cNvPr>
          <p:cNvSpPr/>
          <p:nvPr/>
        </p:nvSpPr>
        <p:spPr>
          <a:xfrm>
            <a:off x="636104" y="2261435"/>
            <a:ext cx="5459896" cy="3936021"/>
          </a:xfrm>
          <a:prstGeom prst="roundRect">
            <a:avLst>
              <a:gd name="adj" fmla="val 7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el 6">
            <a:extLst>
              <a:ext uri="{FF2B5EF4-FFF2-40B4-BE49-F238E27FC236}">
                <a16:creationId xmlns:a16="http://schemas.microsoft.com/office/drawing/2014/main" id="{62ABC158-6286-807E-2A9E-8C656AAE8F19}"/>
              </a:ext>
            </a:extLst>
          </p:cNvPr>
          <p:cNvSpPr txBox="1">
            <a:spLocks/>
          </p:cNvSpPr>
          <p:nvPr/>
        </p:nvSpPr>
        <p:spPr>
          <a:xfrm>
            <a:off x="381000" y="387318"/>
            <a:ext cx="11430000" cy="65775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da-DK" sz="2400" dirty="0">
                <a:latin typeface="Arial"/>
                <a:cs typeface="Arial"/>
              </a:rPr>
              <a:t>Hvem tilgår mentale sundhedsydelser?</a:t>
            </a:r>
            <a:endParaRPr lang="da-DK" sz="24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/>
            <a:endParaRPr lang="da-DK" sz="2400" dirty="0">
              <a:latin typeface="Arial"/>
              <a:cs typeface="Arial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EE6D3B7E-3475-0B5E-EFD6-242156EF31C4}"/>
              </a:ext>
            </a:extLst>
          </p:cNvPr>
          <p:cNvSpPr txBox="1"/>
          <p:nvPr/>
        </p:nvSpPr>
        <p:spPr>
          <a:xfrm>
            <a:off x="3048000" y="1809846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2000" b="1" dirty="0">
                <a:effectLst/>
                <a:latin typeface="+mj-lt"/>
                <a:ea typeface="Times New Roman" panose="02020603050405020304" pitchFamily="18" charset="0"/>
              </a:rPr>
              <a:t>Fordeling på brancher</a:t>
            </a:r>
            <a:r>
              <a:rPr lang="da-DK" sz="2000" b="1" dirty="0">
                <a:latin typeface="+mj-lt"/>
              </a:rPr>
              <a:t> </a:t>
            </a:r>
            <a:endParaRPr lang="da-DK" sz="2000" dirty="0"/>
          </a:p>
        </p:txBody>
      </p:sp>
      <p:sp>
        <p:nvSpPr>
          <p:cNvPr id="8" name="Rektangel: afrundede hjørner 7">
            <a:extLst>
              <a:ext uri="{FF2B5EF4-FFF2-40B4-BE49-F238E27FC236}">
                <a16:creationId xmlns:a16="http://schemas.microsoft.com/office/drawing/2014/main" id="{F3A1CFD6-BC13-3321-FB65-27859345E54C}"/>
              </a:ext>
            </a:extLst>
          </p:cNvPr>
          <p:cNvSpPr/>
          <p:nvPr/>
        </p:nvSpPr>
        <p:spPr>
          <a:xfrm>
            <a:off x="6096000" y="2261436"/>
            <a:ext cx="5459896" cy="3936021"/>
          </a:xfrm>
          <a:prstGeom prst="roundRect">
            <a:avLst>
              <a:gd name="adj" fmla="val 7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17E9652-AF51-6E73-DFC7-AF0652F6A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664" y="2623929"/>
            <a:ext cx="4931154" cy="3419061"/>
          </a:xfrm>
        </p:spPr>
        <p:txBody>
          <a:bodyPr>
            <a:normAutofit/>
          </a:bodyPr>
          <a:lstStyle/>
          <a:p>
            <a:pPr algn="l"/>
            <a:r>
              <a:rPr lang="da-DK" sz="1600" b="1" dirty="0">
                <a:effectLst/>
                <a:latin typeface="+mj-lt"/>
                <a:ea typeface="Calibri" panose="020F0502020204030204" pitchFamily="34" charset="0"/>
              </a:rPr>
              <a:t>De 6 brancher der henvender sig mest</a:t>
            </a:r>
            <a:br>
              <a:rPr lang="da-DK" sz="1400" dirty="0">
                <a:effectLst/>
                <a:latin typeface="+mj-lt"/>
                <a:ea typeface="Calibri" panose="020F0502020204030204" pitchFamily="34" charset="0"/>
              </a:rPr>
            </a:br>
            <a:br>
              <a:rPr lang="da-DK" sz="1400" dirty="0"/>
            </a:br>
            <a:br>
              <a:rPr lang="da-DK" sz="1400" dirty="0"/>
            </a:br>
            <a:r>
              <a:rPr lang="da-DK" sz="1400" dirty="0"/>
              <a:t>Sundhedsvæsen og sociale foranstaltninger 	            </a:t>
            </a:r>
            <a:r>
              <a:rPr lang="da-DK" sz="1400" b="1" dirty="0"/>
              <a:t>8,3 %</a:t>
            </a:r>
            <a:br>
              <a:rPr lang="da-DK" sz="1400" dirty="0"/>
            </a:br>
            <a:r>
              <a:rPr lang="da-DK" sz="1400" dirty="0"/>
              <a:t> </a:t>
            </a:r>
            <a:br>
              <a:rPr lang="da-DK" sz="1400" dirty="0"/>
            </a:br>
            <a:r>
              <a:rPr lang="da-DK" sz="1400" dirty="0"/>
              <a:t>Information og kommunikation                                      </a:t>
            </a:r>
            <a:r>
              <a:rPr lang="da-DK" sz="1400" b="1" dirty="0"/>
              <a:t>6,9 %</a:t>
            </a:r>
            <a:br>
              <a:rPr lang="da-DK" sz="1400" dirty="0"/>
            </a:br>
            <a:br>
              <a:rPr lang="da-DK" sz="1400" dirty="0"/>
            </a:br>
            <a:r>
              <a:rPr lang="da-DK" sz="1400" dirty="0"/>
              <a:t>Undervisning                                                                  </a:t>
            </a:r>
            <a:r>
              <a:rPr lang="da-DK" sz="1400" b="1" dirty="0"/>
              <a:t>6,6 %</a:t>
            </a:r>
            <a:br>
              <a:rPr lang="da-DK" sz="1400" dirty="0"/>
            </a:br>
            <a:br>
              <a:rPr lang="da-DK" sz="1400" dirty="0"/>
            </a:br>
            <a:r>
              <a:rPr lang="da-DK" sz="1400" dirty="0"/>
              <a:t>Liberale, videnskabelige og tekniske foranstaltninger   </a:t>
            </a:r>
            <a:r>
              <a:rPr lang="da-DK" sz="1400" b="1" dirty="0"/>
              <a:t>5,9 %</a:t>
            </a:r>
            <a:br>
              <a:rPr lang="da-DK" sz="1400" dirty="0"/>
            </a:br>
            <a:r>
              <a:rPr lang="da-DK" sz="1400" dirty="0"/>
              <a:t> </a:t>
            </a:r>
            <a:br>
              <a:rPr lang="da-DK" sz="1400" dirty="0"/>
            </a:br>
            <a:r>
              <a:rPr lang="da-DK" sz="1400" dirty="0"/>
              <a:t>Pengeinstitut, finansvirksomhed og forsikringer            </a:t>
            </a:r>
            <a:r>
              <a:rPr lang="da-DK" sz="1400" b="1" dirty="0"/>
              <a:t>5,8 %</a:t>
            </a:r>
            <a:br>
              <a:rPr lang="da-DK" sz="1400" dirty="0"/>
            </a:br>
            <a:br>
              <a:rPr lang="da-DK" sz="1400" dirty="0"/>
            </a:br>
            <a:r>
              <a:rPr lang="da-DK" sz="1400" dirty="0"/>
              <a:t>Administrative tjenesteydelser                                       </a:t>
            </a:r>
            <a:r>
              <a:rPr lang="da-DK" sz="1400" b="1" dirty="0"/>
              <a:t>5,4 %</a:t>
            </a:r>
            <a:br>
              <a:rPr lang="da-DK" sz="1400" dirty="0"/>
            </a:br>
            <a:br>
              <a:rPr lang="da-DK" sz="1400" dirty="0"/>
            </a:br>
            <a:br>
              <a:rPr lang="da-DK" sz="1400" dirty="0"/>
            </a:br>
            <a:r>
              <a:rPr lang="da-DK" sz="1400" dirty="0"/>
              <a:t>	</a:t>
            </a:r>
            <a:endParaRPr lang="da-DK" sz="1400" i="1" dirty="0"/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7D111198-3F69-C212-66F1-D1D0BAC07EB7}"/>
              </a:ext>
            </a:extLst>
          </p:cNvPr>
          <p:cNvSpPr txBox="1"/>
          <p:nvPr/>
        </p:nvSpPr>
        <p:spPr>
          <a:xfrm>
            <a:off x="6447182" y="2623929"/>
            <a:ext cx="482379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600" b="1" dirty="0"/>
              <a:t>De 3 brancher, der henvender sig mindst</a:t>
            </a:r>
            <a:br>
              <a:rPr lang="da-DK" sz="1400" dirty="0"/>
            </a:br>
            <a:br>
              <a:rPr lang="da-DK" sz="1400" dirty="0"/>
            </a:br>
            <a:endParaRPr lang="da-DK" sz="1400" dirty="0"/>
          </a:p>
          <a:p>
            <a:r>
              <a:rPr lang="da-DK" sz="1400" dirty="0"/>
              <a:t>Bygge og anlægsvirksomheder                                   </a:t>
            </a:r>
            <a:r>
              <a:rPr lang="da-DK" sz="1400" b="1" dirty="0"/>
              <a:t>3,0 %</a:t>
            </a:r>
            <a:br>
              <a:rPr lang="da-DK" sz="1400" dirty="0"/>
            </a:br>
            <a:endParaRPr lang="da-DK" sz="1400" dirty="0"/>
          </a:p>
          <a:p>
            <a:r>
              <a:rPr lang="da-DK" sz="1400" dirty="0"/>
              <a:t>Vandforsyning, kloakvæsen, </a:t>
            </a:r>
            <a:r>
              <a:rPr lang="da-DK" sz="1400" dirty="0" err="1"/>
              <a:t>affaldsortering</a:t>
            </a:r>
            <a:r>
              <a:rPr lang="da-DK" sz="1400" dirty="0"/>
              <a:t>, </a:t>
            </a:r>
          </a:p>
          <a:p>
            <a:r>
              <a:rPr lang="da-DK" sz="1400" dirty="0"/>
              <a:t>rensning af jord og grundvand                                     </a:t>
            </a:r>
            <a:r>
              <a:rPr lang="da-DK" sz="1400" b="1" dirty="0"/>
              <a:t>3,2%</a:t>
            </a:r>
            <a:br>
              <a:rPr lang="da-DK" sz="1400" dirty="0"/>
            </a:br>
            <a:endParaRPr lang="da-DK" sz="1400" dirty="0"/>
          </a:p>
          <a:p>
            <a:r>
              <a:rPr lang="da-DK" sz="1400" dirty="0" err="1"/>
              <a:t>Overnatningsfasciliteter</a:t>
            </a:r>
            <a:r>
              <a:rPr lang="da-DK" sz="1400" dirty="0"/>
              <a:t> og </a:t>
            </a:r>
            <a:r>
              <a:rPr lang="da-DK" sz="1400" dirty="0" err="1"/>
              <a:t>restaurátionsvirksomhed</a:t>
            </a:r>
            <a:r>
              <a:rPr lang="da-DK" sz="1400" dirty="0"/>
              <a:t>  </a:t>
            </a:r>
            <a:r>
              <a:rPr lang="da-DK" sz="1400" b="1" dirty="0"/>
              <a:t>3,5 %</a:t>
            </a:r>
          </a:p>
        </p:txBody>
      </p:sp>
    </p:spTree>
    <p:extLst>
      <p:ext uri="{BB962C8B-B14F-4D97-AF65-F5344CB8AC3E}">
        <p14:creationId xmlns:p14="http://schemas.microsoft.com/office/powerpoint/2010/main" val="152781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6">
            <a:extLst>
              <a:ext uri="{FF2B5EF4-FFF2-40B4-BE49-F238E27FC236}">
                <a16:creationId xmlns:a16="http://schemas.microsoft.com/office/drawing/2014/main" id="{D2EA38F7-42A4-4F96-7997-5A79CD61E594}"/>
              </a:ext>
            </a:extLst>
          </p:cNvPr>
          <p:cNvSpPr txBox="1">
            <a:spLocks/>
          </p:cNvSpPr>
          <p:nvPr/>
        </p:nvSpPr>
        <p:spPr>
          <a:xfrm>
            <a:off x="381000" y="387318"/>
            <a:ext cx="11430000" cy="65775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da-DK" sz="2400" dirty="0">
                <a:latin typeface="Arial"/>
                <a:cs typeface="Arial"/>
              </a:rPr>
              <a:t>Hvem tilgår mentale sundhedsydelser?</a:t>
            </a:r>
            <a:endParaRPr lang="da-DK" sz="24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/>
            <a:endParaRPr lang="da-DK" sz="2400" dirty="0">
              <a:latin typeface="Arial"/>
              <a:cs typeface="Arial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17E9652-AF51-6E73-DFC7-AF0652F6A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8130" y="1736768"/>
            <a:ext cx="6935743" cy="482971"/>
          </a:xfrm>
        </p:spPr>
        <p:txBody>
          <a:bodyPr>
            <a:noAutofit/>
          </a:bodyPr>
          <a:lstStyle/>
          <a:p>
            <a:r>
              <a:rPr lang="da-DK" sz="2000" b="1" dirty="0">
                <a:effectLst/>
                <a:latin typeface="+mj-lt"/>
                <a:ea typeface="Times New Roman" panose="02020603050405020304" pitchFamily="18" charset="0"/>
              </a:rPr>
              <a:t>Fordeling på ald</a:t>
            </a:r>
            <a:r>
              <a:rPr lang="da-DK" sz="2000" b="1" dirty="0">
                <a:latin typeface="+mj-lt"/>
                <a:ea typeface="Times New Roman" panose="02020603050405020304" pitchFamily="18" charset="0"/>
              </a:rPr>
              <a:t>er og køn</a:t>
            </a:r>
            <a:br>
              <a:rPr lang="da-DK" sz="2000" b="1" dirty="0">
                <a:latin typeface="+mj-lt"/>
                <a:ea typeface="Times New Roman" panose="02020603050405020304" pitchFamily="18" charset="0"/>
              </a:rPr>
            </a:br>
            <a:br>
              <a:rPr lang="da-DK" sz="2000" b="1" dirty="0">
                <a:latin typeface="+mj-lt"/>
              </a:rPr>
            </a:br>
            <a:br>
              <a:rPr lang="da-DK" sz="2000" b="1" dirty="0">
                <a:latin typeface="+mj-lt"/>
              </a:rPr>
            </a:br>
            <a:r>
              <a:rPr lang="da-DK" sz="2000" b="1" dirty="0">
                <a:latin typeface="+mj-lt"/>
              </a:rPr>
              <a:t>	</a:t>
            </a:r>
            <a:br>
              <a:rPr lang="da-DK" sz="2000" dirty="0">
                <a:latin typeface="+mj-lt"/>
              </a:rPr>
            </a:br>
            <a:br>
              <a:rPr lang="da-DK" sz="2000" dirty="0">
                <a:latin typeface="+mj-lt"/>
              </a:rPr>
            </a:br>
            <a:r>
              <a:rPr lang="da-DK" sz="2000" dirty="0">
                <a:latin typeface="+mj-lt"/>
              </a:rPr>
              <a:t>	</a:t>
            </a:r>
            <a:br>
              <a:rPr lang="da-DK" sz="2000" dirty="0">
                <a:latin typeface="+mj-lt"/>
              </a:rPr>
            </a:br>
            <a:br>
              <a:rPr lang="da-DK" sz="2000" dirty="0">
                <a:latin typeface="+mj-lt"/>
              </a:rPr>
            </a:br>
            <a:br>
              <a:rPr lang="da-DK" sz="2000" b="1" dirty="0">
                <a:latin typeface="+mj-lt"/>
              </a:rPr>
            </a:br>
            <a:br>
              <a:rPr lang="da-DK" sz="2000" dirty="0">
                <a:effectLst/>
                <a:latin typeface="+mj-lt"/>
                <a:ea typeface="Calibri" panose="020F0502020204030204" pitchFamily="34" charset="0"/>
              </a:rPr>
            </a:br>
            <a:br>
              <a:rPr lang="da-DK" sz="2000" dirty="0"/>
            </a:br>
            <a:br>
              <a:rPr lang="da-DK" sz="2000" dirty="0"/>
            </a:br>
            <a:br>
              <a:rPr lang="da-DK" sz="2000" dirty="0"/>
            </a:br>
            <a:br>
              <a:rPr lang="da-DK" sz="2000" dirty="0"/>
            </a:br>
            <a:r>
              <a:rPr lang="da-DK" sz="2000" dirty="0"/>
              <a:t>	</a:t>
            </a:r>
            <a:endParaRPr lang="da-DK" sz="2000" i="1" dirty="0"/>
          </a:p>
        </p:txBody>
      </p: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D6098B91-E4EF-2028-1191-F60C6A3F75DC}"/>
              </a:ext>
            </a:extLst>
          </p:cNvPr>
          <p:cNvGrpSpPr/>
          <p:nvPr/>
        </p:nvGrpSpPr>
        <p:grpSpPr>
          <a:xfrm>
            <a:off x="1378226" y="2219739"/>
            <a:ext cx="4061792" cy="3511826"/>
            <a:chOff x="1073426" y="2219739"/>
            <a:chExt cx="4061792" cy="3511826"/>
          </a:xfrm>
        </p:grpSpPr>
        <p:pic>
          <p:nvPicPr>
            <p:cNvPr id="9" name="Billede 8" descr="Et billede, der indeholder person, pige, Ansigt, hud&#10;&#10;Automatisk genereret beskrivelse">
              <a:extLst>
                <a:ext uri="{FF2B5EF4-FFF2-40B4-BE49-F238E27FC236}">
                  <a16:creationId xmlns:a16="http://schemas.microsoft.com/office/drawing/2014/main" id="{665AD655-9C6B-AE21-B169-C5E34A59F9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7036" r="17886"/>
            <a:stretch/>
          </p:blipFill>
          <p:spPr>
            <a:xfrm>
              <a:off x="1073426" y="2219739"/>
              <a:ext cx="4061792" cy="3511826"/>
            </a:xfrm>
            <a:prstGeom prst="rect">
              <a:avLst/>
            </a:prstGeom>
          </p:spPr>
        </p:pic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AB827024-A4B3-DC74-65AA-8BD763A5BCF5}"/>
                </a:ext>
              </a:extLst>
            </p:cNvPr>
            <p:cNvSpPr/>
            <p:nvPr/>
          </p:nvSpPr>
          <p:spPr>
            <a:xfrm>
              <a:off x="1073426" y="2219739"/>
              <a:ext cx="4061792" cy="3511826"/>
            </a:xfrm>
            <a:prstGeom prst="rect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3" name="Tekstfelt 12">
              <a:extLst>
                <a:ext uri="{FF2B5EF4-FFF2-40B4-BE49-F238E27FC236}">
                  <a16:creationId xmlns:a16="http://schemas.microsoft.com/office/drawing/2014/main" id="{C1647EF9-2FD6-A40B-8E74-C3B3D769FFC6}"/>
                </a:ext>
              </a:extLst>
            </p:cNvPr>
            <p:cNvSpPr txBox="1"/>
            <p:nvPr/>
          </p:nvSpPr>
          <p:spPr>
            <a:xfrm>
              <a:off x="1292087" y="3236988"/>
              <a:ext cx="3604591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800" dirty="0">
                  <a:latin typeface="+mj-lt"/>
                </a:rPr>
                <a:t>Kvinder under 34: 	</a:t>
              </a:r>
              <a:r>
                <a:rPr lang="da-DK" sz="1800" b="1" dirty="0">
                  <a:latin typeface="+mj-lt"/>
                </a:rPr>
                <a:t>9,1 %</a:t>
              </a:r>
              <a:br>
                <a:rPr lang="da-DK" sz="1800" dirty="0">
                  <a:latin typeface="+mj-lt"/>
                </a:rPr>
              </a:br>
              <a:endParaRPr lang="da-DK" sz="1800" dirty="0">
                <a:latin typeface="+mj-lt"/>
              </a:endParaRPr>
            </a:p>
            <a:p>
              <a:r>
                <a:rPr lang="da-DK" sz="1800" dirty="0">
                  <a:latin typeface="+mj-lt"/>
                </a:rPr>
                <a:t>Kvinder 35-49: 		</a:t>
              </a:r>
              <a:r>
                <a:rPr lang="da-DK" sz="1800" b="1" dirty="0">
                  <a:latin typeface="+mj-lt"/>
                </a:rPr>
                <a:t>8,3 %</a:t>
              </a:r>
              <a:br>
                <a:rPr lang="da-DK" sz="1800" dirty="0">
                  <a:latin typeface="+mj-lt"/>
                </a:rPr>
              </a:br>
              <a:endParaRPr lang="da-DK" sz="1800" dirty="0">
                <a:latin typeface="+mj-lt"/>
              </a:endParaRPr>
            </a:p>
            <a:p>
              <a:r>
                <a:rPr lang="da-DK" sz="1800" dirty="0">
                  <a:latin typeface="+mj-lt"/>
                </a:rPr>
                <a:t>Kvinder over 50: 		</a:t>
              </a:r>
              <a:r>
                <a:rPr lang="da-DK" sz="1800" b="1" dirty="0">
                  <a:latin typeface="+mj-lt"/>
                </a:rPr>
                <a:t>5,0 %</a:t>
              </a:r>
              <a:endParaRPr lang="da-DK" b="1" dirty="0"/>
            </a:p>
          </p:txBody>
        </p:sp>
      </p:grp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113FBED8-91DD-2A2A-850A-92289D46E29F}"/>
              </a:ext>
            </a:extLst>
          </p:cNvPr>
          <p:cNvGrpSpPr/>
          <p:nvPr/>
        </p:nvGrpSpPr>
        <p:grpSpPr>
          <a:xfrm>
            <a:off x="6751982" y="2219739"/>
            <a:ext cx="4061792" cy="3511826"/>
            <a:chOff x="7056784" y="2219739"/>
            <a:chExt cx="4061792" cy="3511826"/>
          </a:xfrm>
        </p:grpSpPr>
        <p:pic>
          <p:nvPicPr>
            <p:cNvPr id="7" name="Billede 6" descr="Et billede, der indeholder person, computer, indendørs, bærbar&#10;&#10;Automatisk genereret beskrivelse">
              <a:extLst>
                <a:ext uri="{FF2B5EF4-FFF2-40B4-BE49-F238E27FC236}">
                  <a16:creationId xmlns:a16="http://schemas.microsoft.com/office/drawing/2014/main" id="{A441C7DC-A6FE-01ED-4E88-82AB91BAB0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2094" r="10714"/>
            <a:stretch/>
          </p:blipFill>
          <p:spPr>
            <a:xfrm>
              <a:off x="7056784" y="2219739"/>
              <a:ext cx="4061792" cy="3511826"/>
            </a:xfrm>
            <a:prstGeom prst="rect">
              <a:avLst/>
            </a:prstGeom>
          </p:spPr>
        </p:pic>
        <p:sp>
          <p:nvSpPr>
            <p:cNvPr id="11" name="Rektangel 10">
              <a:extLst>
                <a:ext uri="{FF2B5EF4-FFF2-40B4-BE49-F238E27FC236}">
                  <a16:creationId xmlns:a16="http://schemas.microsoft.com/office/drawing/2014/main" id="{04C7CD0D-B631-51AA-8E82-4EFBA0BCD20A}"/>
                </a:ext>
              </a:extLst>
            </p:cNvPr>
            <p:cNvSpPr/>
            <p:nvPr/>
          </p:nvSpPr>
          <p:spPr>
            <a:xfrm>
              <a:off x="7056784" y="2219739"/>
              <a:ext cx="4061792" cy="3511826"/>
            </a:xfrm>
            <a:prstGeom prst="rect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5" name="Tekstfelt 14">
              <a:extLst>
                <a:ext uri="{FF2B5EF4-FFF2-40B4-BE49-F238E27FC236}">
                  <a16:creationId xmlns:a16="http://schemas.microsoft.com/office/drawing/2014/main" id="{300247FC-0901-CE7D-8FB2-FBEB8684628C}"/>
                </a:ext>
              </a:extLst>
            </p:cNvPr>
            <p:cNvSpPr txBox="1"/>
            <p:nvPr/>
          </p:nvSpPr>
          <p:spPr>
            <a:xfrm>
              <a:off x="7239002" y="3236988"/>
              <a:ext cx="3697356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800" dirty="0">
                  <a:latin typeface="+mj-lt"/>
                </a:rPr>
                <a:t>Mænd under 34: 		  </a:t>
              </a:r>
              <a:r>
                <a:rPr lang="da-DK" sz="1800" b="1" dirty="0">
                  <a:latin typeface="+mj-lt"/>
                </a:rPr>
                <a:t>4,0 %</a:t>
              </a:r>
              <a:br>
                <a:rPr lang="da-DK" sz="1800" dirty="0">
                  <a:latin typeface="+mj-lt"/>
                </a:rPr>
              </a:br>
              <a:endParaRPr lang="da-DK" sz="1800" dirty="0">
                <a:latin typeface="+mj-lt"/>
              </a:endParaRPr>
            </a:p>
            <a:p>
              <a:r>
                <a:rPr lang="da-DK" sz="1800" dirty="0">
                  <a:latin typeface="+mj-lt"/>
                </a:rPr>
                <a:t>Mænd 34-49: 		  </a:t>
              </a:r>
              <a:r>
                <a:rPr lang="da-DK" sz="1800" b="1" dirty="0">
                  <a:latin typeface="+mj-lt"/>
                </a:rPr>
                <a:t>3,8 %</a:t>
              </a:r>
              <a:br>
                <a:rPr lang="da-DK" sz="1800" dirty="0">
                  <a:latin typeface="+mj-lt"/>
                </a:rPr>
              </a:br>
              <a:endParaRPr lang="da-DK" sz="1800" dirty="0">
                <a:latin typeface="+mj-lt"/>
              </a:endParaRPr>
            </a:p>
            <a:p>
              <a:r>
                <a:rPr lang="da-DK" sz="1800" dirty="0">
                  <a:latin typeface="+mj-lt"/>
                </a:rPr>
                <a:t>Mænd over 50: 		  </a:t>
              </a:r>
              <a:r>
                <a:rPr lang="da-DK" sz="1800" b="1" dirty="0">
                  <a:latin typeface="+mj-lt"/>
                </a:rPr>
                <a:t>2,1 %</a:t>
              </a:r>
              <a:endParaRPr lang="da-DK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425312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43A7DFB-EC42-634F-4F7B-3E42F5C78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 b="1" dirty="0">
                <a:solidFill>
                  <a:schemeClr val="accent1"/>
                </a:solidFill>
              </a:rPr>
              <a:t>Tak</a:t>
            </a:r>
            <a:br>
              <a:rPr lang="da-DK" b="1" dirty="0">
                <a:solidFill>
                  <a:schemeClr val="accent1"/>
                </a:solidFill>
              </a:rPr>
            </a:br>
            <a:br>
              <a:rPr lang="da-DK" dirty="0">
                <a:solidFill>
                  <a:schemeClr val="accent1"/>
                </a:solidFill>
              </a:rPr>
            </a:br>
            <a:r>
              <a:rPr lang="da-DK" dirty="0">
                <a:solidFill>
                  <a:schemeClr val="accent1"/>
                </a:solidFill>
              </a:rPr>
              <a:t>Marianne </a:t>
            </a:r>
            <a:r>
              <a:rPr lang="da-DK" dirty="0" err="1">
                <a:solidFill>
                  <a:schemeClr val="accent1"/>
                </a:solidFill>
              </a:rPr>
              <a:t>Jegård</a:t>
            </a:r>
            <a:r>
              <a:rPr lang="da-DK" dirty="0">
                <a:solidFill>
                  <a:schemeClr val="accent1"/>
                </a:solidFill>
              </a:rPr>
              <a:t> Møller</a:t>
            </a:r>
            <a:br>
              <a:rPr lang="da-DK" dirty="0">
                <a:solidFill>
                  <a:schemeClr val="accent1"/>
                </a:solidFill>
              </a:rPr>
            </a:br>
            <a:r>
              <a:rPr lang="da-DK" dirty="0">
                <a:solidFill>
                  <a:schemeClr val="accent1"/>
                </a:solidFill>
              </a:rPr>
              <a:t>Strategisk Sundhedspartner</a:t>
            </a:r>
            <a:br>
              <a:rPr lang="da-DK" dirty="0">
                <a:solidFill>
                  <a:schemeClr val="accent1"/>
                </a:solidFill>
              </a:rPr>
            </a:br>
            <a:br>
              <a:rPr lang="da-DK" dirty="0">
                <a:solidFill>
                  <a:schemeClr val="accent1"/>
                </a:solidFill>
              </a:rPr>
            </a:br>
            <a:r>
              <a:rPr lang="da-DK" dirty="0">
                <a:solidFill>
                  <a:schemeClr val="accent1"/>
                </a:solidFill>
              </a:rPr>
              <a:t>marianne.moller@ds-sundhed.dk</a:t>
            </a:r>
            <a:br>
              <a:rPr lang="da-DK" dirty="0">
                <a:solidFill>
                  <a:schemeClr val="accent1"/>
                </a:solidFill>
              </a:rPr>
            </a:br>
            <a:endParaRPr lang="en-US" sz="5400" dirty="0">
              <a:solidFill>
                <a:schemeClr val="accent1"/>
              </a:solidFill>
              <a:latin typeface="+mj-lt"/>
              <a:cs typeface="+mj-cs"/>
            </a:endParaRP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F03CB49-EEBF-E292-7F1E-C35C2F6321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99632"/>
            <a:ext cx="219640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C68E3DC-A02C-9849-99B7-8D8F322BFA10}" type="datetime2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Thursday, April 11, 2024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3D13943-ABB3-11A1-8E6C-167057D59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92062" y="6199632"/>
            <a:ext cx="440787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F55">
                    <a:alpha val="8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Dansk Sundhedssikring</a:t>
            </a:r>
          </a:p>
        </p:txBody>
      </p:sp>
    </p:spTree>
    <p:extLst>
      <p:ext uri="{BB962C8B-B14F-4D97-AF65-F5344CB8AC3E}">
        <p14:creationId xmlns:p14="http://schemas.microsoft.com/office/powerpoint/2010/main" val="11662902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tld\AppData\Local\Templafy\AddIns\PowerPointVsto\fd2a055e-6dcd-449d-9641-fe1a685f2278.jpeg"/>
</p:tagLst>
</file>

<file path=ppt/theme/theme1.xml><?xml version="1.0" encoding="utf-8"?>
<a:theme xmlns:a="http://schemas.openxmlformats.org/drawingml/2006/main" name="3_Topdanmark">
  <a:themeElements>
    <a:clrScheme name="TopDanmark">
      <a:dk1>
        <a:srgbClr val="222222"/>
      </a:dk1>
      <a:lt1>
        <a:srgbClr val="FFFFFF"/>
      </a:lt1>
      <a:dk2>
        <a:srgbClr val="131947"/>
      </a:dk2>
      <a:lt2>
        <a:srgbClr val="CAD7E0"/>
      </a:lt2>
      <a:accent1>
        <a:srgbClr val="63AEDB"/>
      </a:accent1>
      <a:accent2>
        <a:srgbClr val="131947"/>
      </a:accent2>
      <a:accent3>
        <a:srgbClr val="B4879B"/>
      </a:accent3>
      <a:accent4>
        <a:srgbClr val="003468"/>
      </a:accent4>
      <a:accent5>
        <a:srgbClr val="53759B"/>
      </a:accent5>
      <a:accent6>
        <a:srgbClr val="CAD7E0"/>
      </a:accent6>
      <a:hlink>
        <a:srgbClr val="53759B"/>
      </a:hlink>
      <a:folHlink>
        <a:srgbClr val="53759B"/>
      </a:folHlink>
    </a:clrScheme>
    <a:fontScheme name="Arial">
      <a:majorFont>
        <a:latin typeface="Arial" panose="020B0604020202020204"/>
        <a:ea typeface=""/>
        <a:cs typeface=""/>
        <a:font script="Jpan" typeface="Arial"/>
        <a:font script="Hang" typeface="Arial"/>
        <a:font script="Hans" typeface="Arial"/>
        <a:font script="Hant" typeface="Arial"/>
        <a:font script="Arab" typeface="Arial"/>
        <a:font script="Hebr" typeface="Arial"/>
        <a:font script="Thai" typeface="Arial"/>
        <a:font script="Ethi" typeface="Arial"/>
        <a:font script="Beng" typeface="Arial"/>
        <a:font script="Gujr" typeface="Arial"/>
        <a:font script="Khmr" typeface="Arial"/>
        <a:font script="Knda" typeface="Arial"/>
        <a:font script="Guru" typeface="Arial"/>
        <a:font script="Cans" typeface="Arial"/>
        <a:font script="Cher" typeface="Arial"/>
        <a:font script="Yiii" typeface="Arial"/>
        <a:font script="Tibt" typeface="Arial"/>
        <a:font script="Thaa" typeface="Arial"/>
        <a:font script="Deva" typeface="Arial"/>
        <a:font script="Telu" typeface="Arial"/>
        <a:font script="Taml" typeface="Arial"/>
        <a:font script="Syrc" typeface="Arial"/>
        <a:font script="Orya" typeface="Arial"/>
        <a:font script="Mlym" typeface="Arial"/>
        <a:font script="Laoo" typeface="Arial"/>
        <a:font script="Sinh" typeface="Arial"/>
        <a:font script="Mong" typeface="Arial"/>
        <a:font script="Viet" typeface="Arial"/>
        <a:font script="Uigh" typeface="Arial"/>
        <a:font script="Geor" typeface="Arial"/>
      </a:majorFont>
      <a:minorFont>
        <a:latin typeface="Arial" panose="020B0604020202020204"/>
        <a:ea typeface=""/>
        <a:cs typeface=""/>
        <a:font script="Jpan" typeface="Arial"/>
        <a:font script="Hang" typeface="Arial"/>
        <a:font script="Hans" typeface="Arial"/>
        <a:font script="Hant" typeface="Arial"/>
        <a:font script="Arab" typeface="Arial"/>
        <a:font script="Hebr" typeface="Arial"/>
        <a:font script="Thai" typeface="Arial"/>
        <a:font script="Ethi" typeface="Arial"/>
        <a:font script="Beng" typeface="Arial"/>
        <a:font script="Gujr" typeface="Arial"/>
        <a:font script="Khmr" typeface="Arial"/>
        <a:font script="Knda" typeface="Arial"/>
        <a:font script="Guru" typeface="Arial"/>
        <a:font script="Cans" typeface="Arial"/>
        <a:font script="Cher" typeface="Arial"/>
        <a:font script="Yiii" typeface="Arial"/>
        <a:font script="Tibt" typeface="Arial"/>
        <a:font script="Thaa" typeface="Arial"/>
        <a:font script="Deva" typeface="Arial"/>
        <a:font script="Telu" typeface="Arial"/>
        <a:font script="Taml" typeface="Arial"/>
        <a:font script="Syrc" typeface="Arial"/>
        <a:font script="Orya" typeface="Arial"/>
        <a:font script="Mlym" typeface="Arial"/>
        <a:font script="Laoo" typeface="Arial"/>
        <a:font script="Sinh" typeface="Arial"/>
        <a:font script="Mong" typeface="Arial"/>
        <a:font script="Viet" typeface="Arial"/>
        <a:font script="Uigh" typeface="Arial"/>
        <a:font script="Geor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6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Custom Color 1">
      <a:srgbClr val="EBF3F8"/>
    </a:custClr>
    <a:custClr name="Custom Color 2">
      <a:srgbClr val="EFDBE3"/>
    </a:custClr>
    <a:custClr name="BLANK">
      <a:srgbClr val="FFFFFF"/>
    </a:custClr>
    <a:custClr name="Custom Color 4">
      <a:srgbClr val="8DE0DA"/>
    </a:custClr>
    <a:custClr name="Custom Color 5">
      <a:srgbClr val="DCE2E7"/>
    </a:custClr>
    <a:custClr name="Custom Color 6">
      <a:srgbClr val="EB84A4"/>
    </a:custClr>
    <a:custClr name="Custom Color 7">
      <a:srgbClr val="FFF8D7"/>
    </a:custClr>
    <a:custClr name="Custom Color 8">
      <a:srgbClr val="E1FCE4"/>
    </a:custClr>
    <a:custClr name="Custom Color 9">
      <a:srgbClr val="F7F7F7"/>
    </a:custClr>
    <a:custClr name="BLANK">
      <a:srgbClr val="FFFFFF"/>
    </a:custClr>
    <a:custClr name="Custom Color 11">
      <a:srgbClr val="9AC4DD"/>
    </a:custClr>
    <a:custClr name="Custom Color 12">
      <a:srgbClr val="B4879B"/>
    </a:custClr>
    <a:custClr name="Custom Color 13">
      <a:srgbClr val="D6E5F2"/>
    </a:custClr>
    <a:custClr name="Custom Color 14">
      <a:srgbClr val="47AAA2"/>
    </a:custClr>
    <a:custClr name="Custom Color 15">
      <a:srgbClr val="CAD7E0"/>
    </a:custClr>
    <a:custClr name="Custom Color 16">
      <a:srgbClr val="C53B70"/>
    </a:custClr>
    <a:custClr name="Custom Color 17">
      <a:srgbClr val="FFE045"/>
    </a:custClr>
    <a:custClr name="Custom Color 18">
      <a:srgbClr val="55E367"/>
    </a:custClr>
    <a:custClr name="Custom Color 19">
      <a:srgbClr val="EDEEEF"/>
    </a:custClr>
    <a:custClr name="BLANK">
      <a:srgbClr val="FFFFFF"/>
    </a:custClr>
    <a:custClr name="Custom Color 21">
      <a:srgbClr val="63AEDB"/>
    </a:custClr>
    <a:custClr name="Custom Color 22">
      <a:srgbClr val="8F5C73"/>
    </a:custClr>
    <a:custClr name="Custom Color 23">
      <a:srgbClr val="6D91B9"/>
    </a:custClr>
    <a:custClr name="Custom Color 24">
      <a:srgbClr val="3A9891"/>
    </a:custClr>
    <a:custClr name="Custom Color 25">
      <a:srgbClr val="92A1AB"/>
    </a:custClr>
    <a:custClr name="Custom Color 26">
      <a:srgbClr val="A01E50"/>
    </a:custClr>
    <a:custClr name="Custom Color 27">
      <a:srgbClr val="F7D478"/>
    </a:custClr>
    <a:custClr name="Custom Color 28">
      <a:srgbClr val="51B65E"/>
    </a:custClr>
    <a:custClr name="Custom Color 29">
      <a:srgbClr val="B1B3B4"/>
    </a:custClr>
    <a:custClr name="BLANK">
      <a:srgbClr val="FFFFFF"/>
    </a:custClr>
    <a:custClr name="Custom Color 31">
      <a:srgbClr val="131947"/>
    </a:custClr>
    <a:custClr name="Custom Color 32">
      <a:srgbClr val="63374B"/>
    </a:custClr>
    <a:custClr name="Custom Color 33">
      <a:srgbClr val="53759B"/>
    </a:custClr>
    <a:custClr name="Custom Color 34">
      <a:srgbClr val="06645D"/>
    </a:custClr>
    <a:custClr name="Custom Color 35">
      <a:srgbClr val="5E6A73"/>
    </a:custClr>
    <a:custClr name="Custom Color 36">
      <a:srgbClr val="83002B"/>
    </a:custClr>
    <a:custClr name="Custom Color 37">
      <a:srgbClr val="BD8902"/>
    </a:custClr>
    <a:custClr name="Custom Color 38">
      <a:srgbClr val="38563C"/>
    </a:custClr>
    <a:custClr name="Custom Color 39">
      <a:srgbClr val="767778"/>
    </a:custClr>
  </a:custClrLst>
  <a:extLst>
    <a:ext uri="{05A4C25C-085E-4340-85A3-A5531E510DB2}">
      <thm15:themeFamily xmlns:thm15="http://schemas.microsoft.com/office/thememl/2012/main" name="Topdanmark" id="{DC1FC7B9-134E-4120-B8C8-DD5661A9A9E2}" vid="{726C2E33-C4B2-4A0E-9E55-7E387944963A}"/>
    </a:ext>
  </a:extLst>
</a:theme>
</file>

<file path=ppt/theme/theme2.xml><?xml version="1.0" encoding="utf-8"?>
<a:theme xmlns:a="http://schemas.openxmlformats.org/drawingml/2006/main" name="1_Office-tema">
  <a:themeElements>
    <a:clrScheme name="DSS">
      <a:dk1>
        <a:srgbClr val="000F55"/>
      </a:dk1>
      <a:lt1>
        <a:srgbClr val="FFFFFF"/>
      </a:lt1>
      <a:dk2>
        <a:srgbClr val="000000"/>
      </a:dk2>
      <a:lt2>
        <a:srgbClr val="F5F0F0"/>
      </a:lt2>
      <a:accent1>
        <a:srgbClr val="000F55"/>
      </a:accent1>
      <a:accent2>
        <a:srgbClr val="FF2846"/>
      </a:accent2>
      <a:accent3>
        <a:srgbClr val="C8E6FF"/>
      </a:accent3>
      <a:accent4>
        <a:srgbClr val="FFD2E1"/>
      </a:accent4>
      <a:accent5>
        <a:srgbClr val="F5F0F0"/>
      </a:accent5>
      <a:accent6>
        <a:srgbClr val="7C7C7C"/>
      </a:accent6>
      <a:hlink>
        <a:srgbClr val="FF2846"/>
      </a:hlink>
      <a:folHlink>
        <a:srgbClr val="FF284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-tema">
  <a:themeElements>
    <a:clrScheme name="DSS">
      <a:dk1>
        <a:srgbClr val="000F55"/>
      </a:dk1>
      <a:lt1>
        <a:srgbClr val="FFFFFF"/>
      </a:lt1>
      <a:dk2>
        <a:srgbClr val="000000"/>
      </a:dk2>
      <a:lt2>
        <a:srgbClr val="F5F0F0"/>
      </a:lt2>
      <a:accent1>
        <a:srgbClr val="000F55"/>
      </a:accent1>
      <a:accent2>
        <a:srgbClr val="FF2846"/>
      </a:accent2>
      <a:accent3>
        <a:srgbClr val="C8E6FF"/>
      </a:accent3>
      <a:accent4>
        <a:srgbClr val="FFD2E1"/>
      </a:accent4>
      <a:accent5>
        <a:srgbClr val="F5F0F0"/>
      </a:accent5>
      <a:accent6>
        <a:srgbClr val="7C7C7C"/>
      </a:accent6>
      <a:hlink>
        <a:srgbClr val="FF2846"/>
      </a:hlink>
      <a:folHlink>
        <a:srgbClr val="FF284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EE33EAA26F71647B745C076A4A937A0" ma:contentTypeVersion="15" ma:contentTypeDescription="Opret et nyt dokument." ma:contentTypeScope="" ma:versionID="717680a0066cec0c4658209cbf686320">
  <xsd:schema xmlns:xsd="http://www.w3.org/2001/XMLSchema" xmlns:xs="http://www.w3.org/2001/XMLSchema" xmlns:p="http://schemas.microsoft.com/office/2006/metadata/properties" xmlns:ns2="32b70d9b-ce9c-4eae-bc62-d2e1684ecaae" xmlns:ns3="4ce315fb-a895-4b66-a480-6de20f2410ff" targetNamespace="http://schemas.microsoft.com/office/2006/metadata/properties" ma:root="true" ma:fieldsID="bcc46cc1ba387858b02c8f8904ae8337" ns2:_="" ns3:_="">
    <xsd:import namespace="32b70d9b-ce9c-4eae-bc62-d2e1684ecaae"/>
    <xsd:import namespace="4ce315fb-a895-4b66-a480-6de20f2410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b70d9b-ce9c-4eae-bc62-d2e1684eca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illedmærker" ma:readOnly="false" ma:fieldId="{5cf76f15-5ced-4ddc-b409-7134ff3c332f}" ma:taxonomyMulti="true" ma:sspId="5bf0d7c6-e456-457b-8172-35b1075270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e315fb-a895-4b66-a480-6de20f2410f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b07d8d0-844a-4854-a128-80d6250b5177}" ma:internalName="TaxCatchAll" ma:showField="CatchAllData" ma:web="4ce315fb-a895-4b66-a480-6de20f2410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CFF873-0F57-4A7B-A865-2C2BFAA81763}"/>
</file>

<file path=customXml/itemProps2.xml><?xml version="1.0" encoding="utf-8"?>
<ds:datastoreItem xmlns:ds="http://schemas.openxmlformats.org/officeDocument/2006/customXml" ds:itemID="{206ABEF1-34BD-4404-914A-06FF0DBC9A0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1891</TotalTime>
  <Words>763</Words>
  <Application>Microsoft Office PowerPoint</Application>
  <PresentationFormat>Widescreen</PresentationFormat>
  <Paragraphs>137</Paragraphs>
  <Slides>10</Slides>
  <Notes>7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3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7" baseType="lpstr">
      <vt:lpstr>Arial</vt:lpstr>
      <vt:lpstr>Calibri</vt:lpstr>
      <vt:lpstr>Matter</vt:lpstr>
      <vt:lpstr>3_Topdanmark</vt:lpstr>
      <vt:lpstr>1_Office-tema</vt:lpstr>
      <vt:lpstr>2_Office-tema</vt:lpstr>
      <vt:lpstr>think-cell Slide</vt:lpstr>
      <vt:lpstr>Dansk Sundhedssikring Necto Learning lab A d. 11.04.24 Strategisk sundhedspartner, Marianne Jegård Møller</vt:lpstr>
      <vt:lpstr>Vi sætter nye standarder og udfordrer sundhedsmarkedet</vt:lpstr>
      <vt:lpstr>Oona Health Ét sundhedshus med fokus på hele spektret mellem forebyggelse og behandling  </vt:lpstr>
      <vt:lpstr>Danmarks største sundhedshus i kraftig vækst Vi sætter nye standarder og udfordrer sundhedsmarkedet </vt:lpstr>
      <vt:lpstr>   Hvem tilgår mentale ydelser     hos Dansk Sundhedssikring? </vt:lpstr>
      <vt:lpstr>Området for mentale ydelser generelt  Generelt er frekvenserne steget markant siden 2020, hvor frekvensen på standard sundhedsforsikringsproduktet var 3,9 % I dag er dette steget til  5,5 % -svarende til en stigning på over 40% over 4 år.  I 2020 var 95% af al mental intervention FtF psykologhjælp.  Øget fokus på digitalisering, telefonrådgivning og andre interventioner har  flyttet denne andel ned til under 50%   SMV segmentet i dag Ligger på 4,9% - herunder er frekvensen på 0,3 % for psykiater  Interventioner Vi har en bred palette af interventionsmuligheder. Herunder klassisk face2face  terapi og telemedicinsk terapi     </vt:lpstr>
      <vt:lpstr>De 5 største områder for skadesfrekvenser:         </vt:lpstr>
      <vt:lpstr>De 6 brancher der henvender sig mest   Sundhedsvæsen og sociale foranstaltninger              8,3 %   Information og kommunikation                                      6,9 %  Undervisning                                                                  6,6 %  Liberale, videnskabelige og tekniske foranstaltninger   5,9 %   Pengeinstitut, finansvirksomhed og forsikringer            5,8 %  Administrative tjenesteydelser                                       5,4 %    </vt:lpstr>
      <vt:lpstr>Fordeling på alder og køn                </vt:lpstr>
      <vt:lpstr>Tak  Marianne Jegård Møller Strategisk Sundhedspartner  marianne.moller@ds-sundhed.dk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Thomas Amby Johansen</dc:creator>
  <cp:lastModifiedBy>Marianne Møller</cp:lastModifiedBy>
  <cp:revision>55</cp:revision>
  <cp:lastPrinted>2020-10-26T12:22:09Z</cp:lastPrinted>
  <dcterms:created xsi:type="dcterms:W3CDTF">2020-10-26T12:21:56Z</dcterms:created>
  <dcterms:modified xsi:type="dcterms:W3CDTF">2024-04-11T08:24:49Z</dcterms:modified>
</cp:coreProperties>
</file>