
<file path=[Content_Types].xml><?xml version="1.0" encoding="utf-8"?>
<Types xmlns="http://schemas.openxmlformats.org/package/2006/content-types">
  <Default Extension="png" ContentType="image/png"/>
  <Default Extension="svg" ContentType="image/sv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522" r:id="rId5"/>
    <p:sldId id="269" r:id="rId6"/>
    <p:sldId id="546" r:id="rId7"/>
    <p:sldId id="559" r:id="rId8"/>
    <p:sldId id="525" r:id="rId9"/>
    <p:sldId id="553" r:id="rId10"/>
    <p:sldId id="530" r:id="rId11"/>
    <p:sldId id="556" r:id="rId12"/>
    <p:sldId id="548" r:id="rId13"/>
    <p:sldId id="558" r:id="rId14"/>
    <p:sldId id="549" r:id="rId15"/>
    <p:sldId id="551" r:id="rId16"/>
    <p:sldId id="547" r:id="rId17"/>
  </p:sldIdLst>
  <p:sldSz cx="12192000" cy="6858000"/>
  <p:notesSz cx="6805613" cy="99441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slides" id="{8E02BA03-D2FD-4196-AA43-F8AF3355B915}">
          <p14:sldIdLst>
            <p14:sldId id="522"/>
            <p14:sldId id="269"/>
            <p14:sldId id="546"/>
            <p14:sldId id="559"/>
            <p14:sldId id="525"/>
            <p14:sldId id="553"/>
            <p14:sldId id="530"/>
            <p14:sldId id="556"/>
            <p14:sldId id="548"/>
            <p14:sldId id="558"/>
            <p14:sldId id="549"/>
            <p14:sldId id="551"/>
            <p14:sldId id="547"/>
          </p14:sldIdLst>
        </p14:section>
        <p14:section name="Brugerguide" id="{5828D30A-687E-48E5-97FA-5231E4B86192}">
          <p14:sldIdLst/>
        </p14:section>
        <p14:section name="Guidelines" id="{92DAAD82-E52D-4071-B235-05F3678A7F4E}">
          <p14:sldIdLst/>
        </p14:section>
        <p14:section name="Mediebibliotek" id="{29C7FC07-48FA-4407-BF87-F978EB216339}">
          <p14:sldIdLst/>
        </p14:section>
        <p14:section name="Ikoner" id="{DD368C84-93C5-4A38-90DB-AD717B31213C}">
          <p14:sldIdLst/>
        </p14:section>
        <p14:section name="Slide eksempler" id="{9BE63FC3-5DA4-430A-BEB9-A19090BE31F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ne Kofoed Sørensen" initials="SKS" lastIdx="1" clrIdx="0">
    <p:extLst>
      <p:ext uri="{19B8F6BF-5375-455C-9EA6-DF929625EA0E}">
        <p15:presenceInfo xmlns:p15="http://schemas.microsoft.com/office/powerpoint/2012/main" userId="S-1-5-21-2100284113-1573851820-878952375-4089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D27102A9-8310-4765-A935-A1911B00CA55}">
  <a:tblStyle styleId="{D27102A9-8310-4765-A935-A1911B00CA55}" styleName="Lyst layout 1 - Markering 4">
    <a:wholeTbl>
      <a:tcTxStyle>
        <a:fontRef idx="minor">
          <a:scrgbClr r="0" g="0" b="0"/>
        </a:fontRef>
        <a:schemeClr val="accent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41429" autoAdjust="0"/>
  </p:normalViewPr>
  <p:slideViewPr>
    <p:cSldViewPr snapToGrid="0" showGuides="1">
      <p:cViewPr varScale="1">
        <p:scale>
          <a:sx n="54" d="100"/>
          <a:sy n="54" d="100"/>
        </p:scale>
        <p:origin x="2790" y="72"/>
      </p:cViewPr>
      <p:guideLst/>
    </p:cSldViewPr>
  </p:slid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92" d="100"/>
          <a:sy n="92" d="100"/>
        </p:scale>
        <p:origin x="374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038768\AppData\Local\Temp\MicrosoftEdgeDownloads\9ef0f826-b2bb-4581-a2a5-5082bd7e0e1c\data%20(1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B038768\Desktop\Social%20st&#248;tte%20no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B038768\AppData\Local\Temp\MicrosoftEdgeDownloads\9ef0f826-b2bb-4581-a2a5-5082bd7e0e1c\data%20(1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go.at.dk/cases/EMN23/20235001427/Dokumenter/Materiale%20til%20offentligg&#248;relse%20af%20NOA-L%202023/NOA-L%202021-23%20PBI%2031.okt.%2023%20-%20psyk.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B038768\AppData\Local\Temp\MicrosoftEdgeDownloads\dca0961b-aa5a-4f0a-bd86-b41c52d6f895\data%20(1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go.at.dk/cases/EMN23/20235001427/Dokumenter/Materiale%20til%20offentligg&#248;relse%20af%20NOA-L%202023/forskelle%20mellem%20k&#248;n%20NOA-L%202021%202023%20data.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multiLvlStrRef>
              <c:f>Sheet1!$H$10417:$H$10448</c:f>
            </c:multiLvlStrRef>
          </c:cat>
          <c:val>
            <c:numRef>
              <c:f>Sheet1!$I$10417:$I$10448</c:f>
            </c:numRef>
          </c:val>
          <c:extLst>
            <c:ext xmlns:c16="http://schemas.microsoft.com/office/drawing/2014/chart" uri="{C3380CC4-5D6E-409C-BE32-E72D297353CC}">
              <c16:uniqueId val="{00000000-70A1-44B4-85FA-BBD2E11E1B01}"/>
            </c:ext>
          </c:extLst>
        </c:ser>
        <c:dLbls>
          <c:showLegendKey val="0"/>
          <c:showVal val="0"/>
          <c:showCatName val="0"/>
          <c:showSerName val="0"/>
          <c:showPercent val="0"/>
          <c:showBubbleSize val="0"/>
        </c:dLbls>
        <c:gapWidth val="182"/>
        <c:axId val="538850336"/>
        <c:axId val="538850992"/>
      </c:barChart>
      <c:catAx>
        <c:axId val="53885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38850992"/>
        <c:crosses val="autoZero"/>
        <c:auto val="1"/>
        <c:lblAlgn val="ctr"/>
        <c:lblOffset val="100"/>
        <c:noMultiLvlLbl val="0"/>
      </c:catAx>
      <c:valAx>
        <c:axId val="5388509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38850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2"/>
            <c:invertIfNegative val="0"/>
            <c:bubble3D val="0"/>
            <c:spPr>
              <a:solidFill>
                <a:schemeClr val="accent2"/>
              </a:solidFill>
              <a:ln>
                <a:noFill/>
              </a:ln>
              <a:effectLst/>
            </c:spPr>
            <c:extLst>
              <c:ext xmlns:c16="http://schemas.microsoft.com/office/drawing/2014/chart" uri="{C3380CC4-5D6E-409C-BE32-E72D297353CC}">
                <c16:uniqueId val="{00000001-5583-4C88-AF59-497F554550D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Sheet1!$H$10417:$H$10448</c:f>
              <c:strCache>
                <c:ptCount val="6"/>
                <c:pt idx="0">
                  <c:v>Transport af gods</c:v>
                </c:pt>
                <c:pt idx="1">
                  <c:v>Rengøring</c:v>
                </c:pt>
                <c:pt idx="2">
                  <c:v>Gennemsnit</c:v>
                </c:pt>
                <c:pt idx="3">
                  <c:v>Færdiggørelse af byggeri</c:v>
                </c:pt>
                <c:pt idx="4">
                  <c:v>Restauranter og barer</c:v>
                </c:pt>
                <c:pt idx="5">
                  <c:v>Film, presse og bøger</c:v>
                </c:pt>
              </c:strCache>
            </c:strRef>
          </c:cat>
          <c:val>
            <c:numRef>
              <c:f>Sheet1!$I$10417:$I$10448</c:f>
              <c:numCache>
                <c:formatCode>0.0</c:formatCode>
                <c:ptCount val="6"/>
                <c:pt idx="0">
                  <c:v>68.363100000000003</c:v>
                </c:pt>
                <c:pt idx="1">
                  <c:v>70.020200000000003</c:v>
                </c:pt>
                <c:pt idx="2">
                  <c:v>70.198700000000002</c:v>
                </c:pt>
                <c:pt idx="3">
                  <c:v>73.554599999999994</c:v>
                </c:pt>
                <c:pt idx="4">
                  <c:v>74.286500000000004</c:v>
                </c:pt>
                <c:pt idx="5">
                  <c:v>75.995099999999994</c:v>
                </c:pt>
              </c:numCache>
            </c:numRef>
          </c:val>
          <c:extLst>
            <c:ext xmlns:c16="http://schemas.microsoft.com/office/drawing/2014/chart" uri="{C3380CC4-5D6E-409C-BE32-E72D297353CC}">
              <c16:uniqueId val="{00000000-5583-4C88-AF59-497F554550D2}"/>
            </c:ext>
          </c:extLst>
        </c:ser>
        <c:dLbls>
          <c:dLblPos val="outEnd"/>
          <c:showLegendKey val="0"/>
          <c:showVal val="1"/>
          <c:showCatName val="0"/>
          <c:showSerName val="0"/>
          <c:showPercent val="0"/>
          <c:showBubbleSize val="0"/>
        </c:dLbls>
        <c:gapWidth val="182"/>
        <c:axId val="509763832"/>
        <c:axId val="509764488"/>
      </c:barChart>
      <c:catAx>
        <c:axId val="509763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09764488"/>
        <c:crosses val="autoZero"/>
        <c:auto val="1"/>
        <c:lblAlgn val="ctr"/>
        <c:lblOffset val="100"/>
        <c:noMultiLvlLbl val="0"/>
      </c:catAx>
      <c:valAx>
        <c:axId val="5097644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09763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3"/>
            <c:invertIfNegative val="0"/>
            <c:bubble3D val="0"/>
            <c:spPr>
              <a:solidFill>
                <a:schemeClr val="accent2"/>
              </a:solidFill>
              <a:ln>
                <a:noFill/>
              </a:ln>
              <a:effectLst/>
            </c:spPr>
            <c:extLst>
              <c:ext xmlns:c16="http://schemas.microsoft.com/office/drawing/2014/chart" uri="{C3380CC4-5D6E-409C-BE32-E72D297353CC}">
                <c16:uniqueId val="{00000001-5C25-48EF-B00D-D6E01BC15615}"/>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Sheet1!$H$10690:$H$10721</c:f>
              <c:strCache>
                <c:ptCount val="6"/>
                <c:pt idx="0">
                  <c:v>Restauranter og barer</c:v>
                </c:pt>
                <c:pt idx="1">
                  <c:v>Rengøring</c:v>
                </c:pt>
                <c:pt idx="2">
                  <c:v>Transport af gods</c:v>
                </c:pt>
                <c:pt idx="3">
                  <c:v>Gennemsnit</c:v>
                </c:pt>
                <c:pt idx="4">
                  <c:v>Film, presse og bøger</c:v>
                </c:pt>
                <c:pt idx="5">
                  <c:v>Færdiggørelse af byggeri</c:v>
                </c:pt>
              </c:strCache>
            </c:strRef>
          </c:cat>
          <c:val>
            <c:numRef>
              <c:f>Sheet1!$I$10690:$I$10721</c:f>
              <c:numCache>
                <c:formatCode>0.0</c:formatCode>
                <c:ptCount val="6"/>
                <c:pt idx="0">
                  <c:v>17.845199999999998</c:v>
                </c:pt>
                <c:pt idx="1">
                  <c:v>17.8385</c:v>
                </c:pt>
                <c:pt idx="2">
                  <c:v>16.899100000000001</c:v>
                </c:pt>
                <c:pt idx="3">
                  <c:v>15.6305</c:v>
                </c:pt>
                <c:pt idx="4">
                  <c:v>14.4533</c:v>
                </c:pt>
                <c:pt idx="5">
                  <c:v>9.82</c:v>
                </c:pt>
              </c:numCache>
            </c:numRef>
          </c:val>
          <c:extLst>
            <c:ext xmlns:c16="http://schemas.microsoft.com/office/drawing/2014/chart" uri="{C3380CC4-5D6E-409C-BE32-E72D297353CC}">
              <c16:uniqueId val="{00000000-5C25-48EF-B00D-D6E01BC15615}"/>
            </c:ext>
          </c:extLst>
        </c:ser>
        <c:dLbls>
          <c:showLegendKey val="0"/>
          <c:showVal val="0"/>
          <c:showCatName val="0"/>
          <c:showSerName val="0"/>
          <c:showPercent val="0"/>
          <c:showBubbleSize val="0"/>
        </c:dLbls>
        <c:gapWidth val="182"/>
        <c:axId val="531088128"/>
        <c:axId val="531088456"/>
      </c:barChart>
      <c:catAx>
        <c:axId val="531088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31088456"/>
        <c:crosses val="autoZero"/>
        <c:auto val="1"/>
        <c:lblAlgn val="ctr"/>
        <c:lblOffset val="100"/>
        <c:noMultiLvlLbl val="0"/>
      </c:catAx>
      <c:valAx>
        <c:axId val="5310884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31088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dLblPos val="outEnd"/>
          <c:showLegendKey val="0"/>
          <c:showVal val="1"/>
          <c:showCatName val="0"/>
          <c:showSerName val="0"/>
          <c:showPercent val="0"/>
          <c:showBubbleSize val="0"/>
        </c:dLbls>
        <c:gapWidth val="209"/>
        <c:overlap val="-33"/>
        <c:axId val="773799576"/>
        <c:axId val="773803840"/>
        <c:extLst>
          <c:ext xmlns:c15="http://schemas.microsoft.com/office/drawing/2012/chart" uri="{02D57815-91ED-43cb-92C2-25804820EDAC}">
            <c15:filteredBarSeries>
              <c15:ser>
                <c:idx val="0"/>
                <c:order val="0"/>
                <c:tx>
                  <c:strRef>
                    <c:extLst>
                      <c:ext uri="{02D57815-91ED-43cb-92C2-25804820EDAC}">
                        <c15:formulaRef>
                          <c15:sqref>'PK til OVU'!$D$322</c15:sqref>
                        </c15:formulaRef>
                      </c:ext>
                    </c:extLst>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'PK til OVU'!$E$321:$M$321</c15:sqref>
                        </c15:formulaRef>
                      </c:ext>
                    </c:extLst>
                    <c:strCache>
                      <c:ptCount val="7"/>
                      <c:pt idx="0">
                        <c:v>Chikane fra eksterne</c:v>
                      </c:pt>
                      <c:pt idx="1">
                        <c:v>Diskrimination eller forskelsbehandling</c:v>
                      </c:pt>
                      <c:pt idx="2">
                        <c:v>Mobning</c:v>
                      </c:pt>
                      <c:pt idx="3">
                        <c:v>Seksuel chikane</c:v>
                      </c:pt>
                      <c:pt idx="4">
                        <c:v>Hændelser af uønsket seksuel opmærksomhed</c:v>
                      </c:pt>
                      <c:pt idx="5">
                        <c:v>Trusler om vold</c:v>
                      </c:pt>
                      <c:pt idx="6">
                        <c:v>Fysisk vold</c:v>
                      </c:pt>
                    </c:strCache>
                  </c:strRef>
                </c:cat>
                <c:val>
                  <c:numRef>
                    <c:extLst>
                      <c:ext uri="{02D57815-91ED-43cb-92C2-25804820EDAC}">
                        <c15:formulaRef>
                          <c15:sqref>'PK til OVU'!$E$322:$M$322</c15:sqref>
                        </c15:formulaRef>
                      </c:ext>
                    </c:extLst>
                    <c:numCache>
                      <c:formatCode>General</c:formatCode>
                      <c:ptCount val="7"/>
                      <c:pt idx="0" formatCode="0">
                        <c:v>13.8345</c:v>
                      </c:pt>
                      <c:pt idx="2" formatCode="0">
                        <c:v>7.7249999999999996</c:v>
                      </c:pt>
                      <c:pt idx="3" formatCode="0">
                        <c:v>2.4279999999999999</c:v>
                      </c:pt>
                      <c:pt idx="5" formatCode="0">
                        <c:v>6.4264000000000001</c:v>
                      </c:pt>
                      <c:pt idx="6" formatCode="0">
                        <c:v>3.5044</c:v>
                      </c:pt>
                    </c:numCache>
                  </c:numRef>
                </c:val>
                <c:extLst>
                  <c:ext xmlns:c16="http://schemas.microsoft.com/office/drawing/2014/chart" uri="{C3380CC4-5D6E-409C-BE32-E72D297353CC}">
                    <c16:uniqueId val="{00000000-0D43-4A69-BECC-CCD68014DA54}"/>
                  </c:ext>
                </c:extLst>
              </c15:ser>
            </c15:filteredBarSeries>
          </c:ext>
        </c:extLst>
      </c:barChart>
      <c:catAx>
        <c:axId val="77379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crossAx val="773803840"/>
        <c:crosses val="autoZero"/>
        <c:auto val="1"/>
        <c:lblAlgn val="ctr"/>
        <c:lblOffset val="100"/>
        <c:noMultiLvlLbl val="0"/>
      </c:catAx>
      <c:valAx>
        <c:axId val="773803840"/>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a-DK"/>
          </a:p>
        </c:txPr>
        <c:crossAx val="77379957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2"/>
            <c:invertIfNegative val="0"/>
            <c:bubble3D val="0"/>
            <c:spPr>
              <a:solidFill>
                <a:schemeClr val="accent2"/>
              </a:solidFill>
              <a:ln>
                <a:noFill/>
              </a:ln>
              <a:effectLst/>
            </c:spPr>
            <c:extLst>
              <c:ext xmlns:c16="http://schemas.microsoft.com/office/drawing/2014/chart" uri="{C3380CC4-5D6E-409C-BE32-E72D297353CC}">
                <c16:uniqueId val="{00000001-B8B7-4FF0-96DC-B6047FA31378}"/>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Sheet1!$H$8935:$H$8966</c:f>
              <c:strCache>
                <c:ptCount val="6"/>
                <c:pt idx="0">
                  <c:v>Restauranter og barer</c:v>
                </c:pt>
                <c:pt idx="1">
                  <c:v>Rengøring</c:v>
                </c:pt>
                <c:pt idx="2">
                  <c:v>Gennemsnit</c:v>
                </c:pt>
                <c:pt idx="3">
                  <c:v>Transport af gods</c:v>
                </c:pt>
                <c:pt idx="4">
                  <c:v>Færdiggørelse af byggeri</c:v>
                </c:pt>
                <c:pt idx="5">
                  <c:v>Film, presse og bøger</c:v>
                </c:pt>
              </c:strCache>
            </c:strRef>
          </c:cat>
          <c:val>
            <c:numRef>
              <c:f>Sheet1!$I$8935:$I$8966</c:f>
              <c:numCache>
                <c:formatCode>0.0</c:formatCode>
                <c:ptCount val="6"/>
                <c:pt idx="0">
                  <c:v>27.959700000000002</c:v>
                </c:pt>
                <c:pt idx="1">
                  <c:v>17.071400000000001</c:v>
                </c:pt>
                <c:pt idx="2">
                  <c:v>15.5863</c:v>
                </c:pt>
                <c:pt idx="3">
                  <c:v>15.501899999999999</c:v>
                </c:pt>
                <c:pt idx="4">
                  <c:v>14.023199999999999</c:v>
                </c:pt>
                <c:pt idx="5">
                  <c:v>13.1023</c:v>
                </c:pt>
              </c:numCache>
            </c:numRef>
          </c:val>
          <c:extLst>
            <c:ext xmlns:c16="http://schemas.microsoft.com/office/drawing/2014/chart" uri="{C3380CC4-5D6E-409C-BE32-E72D297353CC}">
              <c16:uniqueId val="{00000000-B8B7-4FF0-96DC-B6047FA31378}"/>
            </c:ext>
          </c:extLst>
        </c:ser>
        <c:dLbls>
          <c:dLblPos val="outEnd"/>
          <c:showLegendKey val="0"/>
          <c:showVal val="1"/>
          <c:showCatName val="0"/>
          <c:showSerName val="0"/>
          <c:showPercent val="0"/>
          <c:showBubbleSize val="0"/>
        </c:dLbls>
        <c:gapWidth val="182"/>
        <c:axId val="552383840"/>
        <c:axId val="552388104"/>
      </c:barChart>
      <c:catAx>
        <c:axId val="552383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52388104"/>
        <c:crosses val="autoZero"/>
        <c:auto val="1"/>
        <c:lblAlgn val="ctr"/>
        <c:lblOffset val="100"/>
        <c:noMultiLvlLbl val="0"/>
      </c:catAx>
      <c:valAx>
        <c:axId val="55238810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552383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da-DK" sz="2000"/>
              <a:t>Procent</a:t>
            </a:r>
          </a:p>
        </c:rich>
      </c:tx>
      <c:layout>
        <c:manualLayout>
          <c:xMode val="edge"/>
          <c:yMode val="edge"/>
          <c:x val="3.4390168442059499E-2"/>
          <c:y val="2.2868256575841687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0.14434445694288214"/>
          <c:y val="0.17619063804074847"/>
          <c:w val="0.83475507273566718"/>
          <c:h val="0.63412468689346524"/>
        </c:manualLayout>
      </c:layout>
      <c:barChart>
        <c:barDir val="col"/>
        <c:grouping val="clustered"/>
        <c:varyColors val="0"/>
        <c:ser>
          <c:idx val="0"/>
          <c:order val="0"/>
          <c:tx>
            <c:strRef>
              <c:f>'Krænkende handlinger'!$P$48</c:f>
              <c:strCache>
                <c:ptCount val="1"/>
                <c:pt idx="0">
                  <c:v>Mænd</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'Krænkende handlinger'!$Q$47:$Y$47</c:f>
              <c:strCache>
                <c:ptCount val="2"/>
                <c:pt idx="0">
                  <c:v>Seksuel chikane og/eller uso </c:v>
                </c:pt>
                <c:pt idx="1">
                  <c:v>Seksuel chikane og/eller uso fra eksterne</c:v>
                </c:pt>
              </c:strCache>
            </c:strRef>
          </c:cat>
          <c:val>
            <c:numRef>
              <c:f>'Krænkende handlinger'!$Q$48:$Y$48</c:f>
              <c:numCache>
                <c:formatCode>0.0</c:formatCode>
                <c:ptCount val="2"/>
                <c:pt idx="0">
                  <c:v>3.66</c:v>
                </c:pt>
                <c:pt idx="1">
                  <c:v>1.58</c:v>
                </c:pt>
              </c:numCache>
            </c:numRef>
          </c:val>
          <c:extLst>
            <c:ext xmlns:c16="http://schemas.microsoft.com/office/drawing/2014/chart" uri="{C3380CC4-5D6E-409C-BE32-E72D297353CC}">
              <c16:uniqueId val="{00000000-7BA1-45B6-8190-80983BFEA104}"/>
            </c:ext>
          </c:extLst>
        </c:ser>
        <c:ser>
          <c:idx val="1"/>
          <c:order val="1"/>
          <c:tx>
            <c:strRef>
              <c:f>'Krænkende handlinger'!$P$49</c:f>
              <c:strCache>
                <c:ptCount val="1"/>
                <c:pt idx="0">
                  <c:v>Kvinder</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'Krænkende handlinger'!$Q$47:$Y$47</c:f>
              <c:strCache>
                <c:ptCount val="2"/>
                <c:pt idx="0">
                  <c:v>Seksuel chikane og/eller uso </c:v>
                </c:pt>
                <c:pt idx="1">
                  <c:v>Seksuel chikane og/eller uso fra eksterne</c:v>
                </c:pt>
              </c:strCache>
            </c:strRef>
          </c:cat>
          <c:val>
            <c:numRef>
              <c:f>'Krænkende handlinger'!$Q$49:$Y$49</c:f>
              <c:numCache>
                <c:formatCode>0.0</c:formatCode>
                <c:ptCount val="2"/>
                <c:pt idx="0">
                  <c:v>9.68</c:v>
                </c:pt>
                <c:pt idx="1">
                  <c:v>6.15</c:v>
                </c:pt>
              </c:numCache>
            </c:numRef>
          </c:val>
          <c:extLst>
            <c:ext xmlns:c16="http://schemas.microsoft.com/office/drawing/2014/chart" uri="{C3380CC4-5D6E-409C-BE32-E72D297353CC}">
              <c16:uniqueId val="{00000001-7BA1-45B6-8190-80983BFEA104}"/>
            </c:ext>
          </c:extLst>
        </c:ser>
        <c:dLbls>
          <c:showLegendKey val="0"/>
          <c:showVal val="0"/>
          <c:showCatName val="0"/>
          <c:showSerName val="0"/>
          <c:showPercent val="0"/>
          <c:showBubbleSize val="0"/>
        </c:dLbls>
        <c:gapWidth val="219"/>
        <c:overlap val="-27"/>
        <c:axId val="644739344"/>
        <c:axId val="644732784"/>
      </c:barChart>
      <c:catAx>
        <c:axId val="64473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644732784"/>
        <c:crosses val="autoZero"/>
        <c:auto val="1"/>
        <c:lblAlgn val="ctr"/>
        <c:lblOffset val="100"/>
        <c:noMultiLvlLbl val="0"/>
      </c:catAx>
      <c:valAx>
        <c:axId val="644732784"/>
        <c:scaling>
          <c:orientation val="minMax"/>
          <c:max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crossAx val="644739344"/>
        <c:crosses val="autoZero"/>
        <c:crossBetween val="between"/>
        <c:majorUnit val="5"/>
      </c:valAx>
      <c:spPr>
        <a:noFill/>
        <a:ln>
          <a:noFill/>
        </a:ln>
        <a:effectLst/>
      </c:spPr>
    </c:plotArea>
    <c:legend>
      <c:legendPos val="b"/>
      <c:layout>
        <c:manualLayout>
          <c:xMode val="edge"/>
          <c:yMode val="edge"/>
          <c:x val="0.58743989032620925"/>
          <c:y val="6.375937490572299E-2"/>
          <c:w val="0.35802921119235093"/>
          <c:h val="8.093581827451425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0.03337</cdr:x>
      <cdr:y>0.25863</cdr:y>
    </cdr:from>
    <cdr:to>
      <cdr:x>0.08202</cdr:x>
      <cdr:y>0.358</cdr:y>
    </cdr:to>
    <cdr:sp macro="" textlink="">
      <cdr:nvSpPr>
        <cdr:cNvPr id="5" name="4-takket stjerne 4"/>
        <cdr:cNvSpPr/>
      </cdr:nvSpPr>
      <cdr:spPr>
        <a:xfrm xmlns:a="http://schemas.openxmlformats.org/drawingml/2006/main">
          <a:off x="356923" y="1229272"/>
          <a:ext cx="520262" cy="472282"/>
        </a:xfrm>
        <a:prstGeom xmlns:a="http://schemas.openxmlformats.org/drawingml/2006/main" prst="star4">
          <a:avLst/>
        </a:prstGeom>
        <a:solidFill xmlns:a="http://schemas.openxmlformats.org/drawingml/2006/main">
          <a:schemeClr val="accent2"/>
        </a:solidFill>
        <a:ln xmlns:a="http://schemas.openxmlformats.org/drawingml/2006/main" w="12700">
          <a:solidFill>
            <a:schemeClr val="accent4">
              <a:lumMod val="20000"/>
              <a:lumOff val="8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162000" tIns="162000" rIns="162000" bIns="16200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da-DK" sz="1600" spc="-10" baseline="0" dirty="0" err="1" smtClean="0">
            <a:solidFill>
              <a:schemeClr val="accent1"/>
            </a:solidFill>
          </a:endParaRPr>
        </a:p>
      </cdr:txBody>
    </cdr:sp>
  </cdr:relSizeAnchor>
  <cdr:relSizeAnchor xmlns:cdr="http://schemas.openxmlformats.org/drawingml/2006/chartDrawing">
    <cdr:from>
      <cdr:x>0.55102</cdr:x>
      <cdr:y>0.16489</cdr:y>
    </cdr:from>
    <cdr:to>
      <cdr:x>0.6397</cdr:x>
      <cdr:y>0.5503</cdr:y>
    </cdr:to>
    <cdr:sp macro="" textlink="">
      <cdr:nvSpPr>
        <cdr:cNvPr id="4" name="Kombinationstegning: figur 66">
          <a:extLst xmlns:a="http://schemas.openxmlformats.org/drawingml/2006/main">
            <a:ext uri="{FF2B5EF4-FFF2-40B4-BE49-F238E27FC236}">
              <a16:creationId xmlns:a16="http://schemas.microsoft.com/office/drawing/2014/main" id="{C7C3C456-3629-4A8C-66F0-0BABE2BBD74C}"/>
            </a:ext>
          </a:extLst>
        </cdr:cNvPr>
        <cdr:cNvSpPr/>
      </cdr:nvSpPr>
      <cdr:spPr>
        <a:xfrm xmlns:a="http://schemas.openxmlformats.org/drawingml/2006/main">
          <a:off x="5893240" y="783736"/>
          <a:ext cx="948441" cy="1831818"/>
        </a:xfrm>
        <a:custGeom xmlns:a="http://schemas.openxmlformats.org/drawingml/2006/main">
          <a:avLst/>
          <a:gdLst>
            <a:gd name="connsiteX0" fmla="*/ 120267 w 344233"/>
            <a:gd name="connsiteY0" fmla="*/ 189323 h 736352"/>
            <a:gd name="connsiteX1" fmla="*/ 225347 w 344233"/>
            <a:gd name="connsiteY1" fmla="*/ 189323 h 736352"/>
            <a:gd name="connsiteX2" fmla="*/ 259591 w 344233"/>
            <a:gd name="connsiteY2" fmla="*/ 202191 h 736352"/>
            <a:gd name="connsiteX3" fmla="*/ 276890 w 344233"/>
            <a:gd name="connsiteY3" fmla="*/ 234423 h 736352"/>
            <a:gd name="connsiteX4" fmla="*/ 341012 w 344233"/>
            <a:gd name="connsiteY4" fmla="*/ 420346 h 736352"/>
            <a:gd name="connsiteX5" fmla="*/ 344233 w 344233"/>
            <a:gd name="connsiteY5" fmla="*/ 435225 h 736352"/>
            <a:gd name="connsiteX6" fmla="*/ 335988 w 344233"/>
            <a:gd name="connsiteY6" fmla="*/ 458164 h 736352"/>
            <a:gd name="connsiteX7" fmla="*/ 315070 w 344233"/>
            <a:gd name="connsiteY7" fmla="*/ 470677 h 736352"/>
            <a:gd name="connsiteX8" fmla="*/ 290960 w 344233"/>
            <a:gd name="connsiteY8" fmla="*/ 467090 h 736352"/>
            <a:gd name="connsiteX9" fmla="*/ 274589 w 344233"/>
            <a:gd name="connsiteY9" fmla="*/ 449032 h 736352"/>
            <a:gd name="connsiteX10" fmla="*/ 257408 w 344233"/>
            <a:gd name="connsiteY10" fmla="*/ 413289 h 736352"/>
            <a:gd name="connsiteX11" fmla="*/ 257408 w 344233"/>
            <a:gd name="connsiteY11" fmla="*/ 700149 h 736352"/>
            <a:gd name="connsiteX12" fmla="*/ 246803 w 344233"/>
            <a:gd name="connsiteY12" fmla="*/ 725749 h 736352"/>
            <a:gd name="connsiteX13" fmla="*/ 221205 w 344233"/>
            <a:gd name="connsiteY13" fmla="*/ 736352 h 736352"/>
            <a:gd name="connsiteX14" fmla="*/ 195606 w 344233"/>
            <a:gd name="connsiteY14" fmla="*/ 725749 h 736352"/>
            <a:gd name="connsiteX15" fmla="*/ 185003 w 344233"/>
            <a:gd name="connsiteY15" fmla="*/ 700149 h 736352"/>
            <a:gd name="connsiteX16" fmla="*/ 185003 w 344233"/>
            <a:gd name="connsiteY16" fmla="*/ 471428 h 736352"/>
            <a:gd name="connsiteX17" fmla="*/ 159078 w 344233"/>
            <a:gd name="connsiteY17" fmla="*/ 471428 h 736352"/>
            <a:gd name="connsiteX18" fmla="*/ 159078 w 344233"/>
            <a:gd name="connsiteY18" fmla="*/ 700149 h 736352"/>
            <a:gd name="connsiteX19" fmla="*/ 148473 w 344233"/>
            <a:gd name="connsiteY19" fmla="*/ 725749 h 736352"/>
            <a:gd name="connsiteX20" fmla="*/ 122875 w 344233"/>
            <a:gd name="connsiteY20" fmla="*/ 736352 h 736352"/>
            <a:gd name="connsiteX21" fmla="*/ 97276 w 344233"/>
            <a:gd name="connsiteY21" fmla="*/ 725749 h 736352"/>
            <a:gd name="connsiteX22" fmla="*/ 86673 w 344233"/>
            <a:gd name="connsiteY22" fmla="*/ 700149 h 736352"/>
            <a:gd name="connsiteX23" fmla="*/ 86673 w 344233"/>
            <a:gd name="connsiteY23" fmla="*/ 414210 h 736352"/>
            <a:gd name="connsiteX24" fmla="*/ 69798 w 344233"/>
            <a:gd name="connsiteY24" fmla="*/ 449492 h 736352"/>
            <a:gd name="connsiteX25" fmla="*/ 53345 w 344233"/>
            <a:gd name="connsiteY25" fmla="*/ 467377 h 736352"/>
            <a:gd name="connsiteX26" fmla="*/ 29299 w 344233"/>
            <a:gd name="connsiteY26" fmla="*/ 470900 h 736352"/>
            <a:gd name="connsiteX27" fmla="*/ 8406 w 344233"/>
            <a:gd name="connsiteY27" fmla="*/ 458489 h 736352"/>
            <a:gd name="connsiteX28" fmla="*/ 1 w 344233"/>
            <a:gd name="connsiteY28" fmla="*/ 435686 h 736352"/>
            <a:gd name="connsiteX29" fmla="*/ 3222 w 344233"/>
            <a:gd name="connsiteY29" fmla="*/ 420346 h 736352"/>
            <a:gd name="connsiteX30" fmla="*/ 70872 w 344233"/>
            <a:gd name="connsiteY30" fmla="*/ 224912 h 736352"/>
            <a:gd name="connsiteX31" fmla="*/ 89796 w 344233"/>
            <a:gd name="connsiteY31" fmla="*/ 199106 h 736352"/>
            <a:gd name="connsiteX32" fmla="*/ 120267 w 344233"/>
            <a:gd name="connsiteY32" fmla="*/ 189323 h 736352"/>
            <a:gd name="connsiteX33" fmla="*/ 180713 w 344233"/>
            <a:gd name="connsiteY33" fmla="*/ 458 h 736352"/>
            <a:gd name="connsiteX34" fmla="*/ 253146 w 344233"/>
            <a:gd name="connsiteY34" fmla="*/ 90033 h 736352"/>
            <a:gd name="connsiteX35" fmla="*/ 163572 w 344233"/>
            <a:gd name="connsiteY35" fmla="*/ 162466 h 736352"/>
            <a:gd name="connsiteX36" fmla="*/ 91139 w 344233"/>
            <a:gd name="connsiteY36" fmla="*/ 72890 h 736352"/>
            <a:gd name="connsiteX37" fmla="*/ 180713 w 344233"/>
            <a:gd name="connsiteY37" fmla="*/ 458 h 73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4233" h="736352">
              <a:moveTo>
                <a:pt x="120267" y="189323"/>
              </a:moveTo>
              <a:lnTo>
                <a:pt x="225347" y="189323"/>
              </a:lnTo>
              <a:cubicBezTo>
                <a:pt x="237943" y="189323"/>
                <a:pt x="250111" y="193896"/>
                <a:pt x="259591" y="202191"/>
              </a:cubicBezTo>
              <a:cubicBezTo>
                <a:pt x="269071" y="210485"/>
                <a:pt x="275218" y="221939"/>
                <a:pt x="276890" y="234423"/>
              </a:cubicBezTo>
              <a:lnTo>
                <a:pt x="341012" y="420346"/>
              </a:lnTo>
              <a:cubicBezTo>
                <a:pt x="343106" y="425029"/>
                <a:pt x="344203" y="430096"/>
                <a:pt x="344233" y="435225"/>
              </a:cubicBezTo>
              <a:cubicBezTo>
                <a:pt x="344218" y="443595"/>
                <a:pt x="341305" y="451701"/>
                <a:pt x="335988" y="458164"/>
              </a:cubicBezTo>
              <a:cubicBezTo>
                <a:pt x="330671" y="464628"/>
                <a:pt x="323279" y="469049"/>
                <a:pt x="315070" y="470677"/>
              </a:cubicBezTo>
              <a:cubicBezTo>
                <a:pt x="306860" y="472304"/>
                <a:pt x="298340" y="471037"/>
                <a:pt x="290960" y="467090"/>
              </a:cubicBezTo>
              <a:cubicBezTo>
                <a:pt x="283580" y="463144"/>
                <a:pt x="277794" y="456763"/>
                <a:pt x="274589" y="449032"/>
              </a:cubicBezTo>
              <a:lnTo>
                <a:pt x="257408" y="413289"/>
              </a:lnTo>
              <a:lnTo>
                <a:pt x="257408" y="700149"/>
              </a:lnTo>
              <a:cubicBezTo>
                <a:pt x="257408" y="709751"/>
                <a:pt x="253593" y="718960"/>
                <a:pt x="246803" y="725749"/>
              </a:cubicBezTo>
              <a:cubicBezTo>
                <a:pt x="240014" y="732539"/>
                <a:pt x="230807" y="736352"/>
                <a:pt x="221205" y="736352"/>
              </a:cubicBezTo>
              <a:cubicBezTo>
                <a:pt x="211603" y="736352"/>
                <a:pt x="202395" y="732539"/>
                <a:pt x="195606" y="725749"/>
              </a:cubicBezTo>
              <a:cubicBezTo>
                <a:pt x="188816" y="718960"/>
                <a:pt x="185003" y="709751"/>
                <a:pt x="185003" y="700149"/>
              </a:cubicBezTo>
              <a:lnTo>
                <a:pt x="185003" y="471428"/>
              </a:lnTo>
              <a:lnTo>
                <a:pt x="159078" y="471428"/>
              </a:lnTo>
              <a:lnTo>
                <a:pt x="159078" y="700149"/>
              </a:lnTo>
              <a:cubicBezTo>
                <a:pt x="159078" y="709751"/>
                <a:pt x="155263" y="718960"/>
                <a:pt x="148473" y="725749"/>
              </a:cubicBezTo>
              <a:cubicBezTo>
                <a:pt x="141684" y="732539"/>
                <a:pt x="132477" y="736352"/>
                <a:pt x="122875" y="736352"/>
              </a:cubicBezTo>
              <a:cubicBezTo>
                <a:pt x="113272" y="736352"/>
                <a:pt x="104065" y="732539"/>
                <a:pt x="97276" y="725749"/>
              </a:cubicBezTo>
              <a:cubicBezTo>
                <a:pt x="90486" y="718960"/>
                <a:pt x="86673" y="709751"/>
                <a:pt x="86673" y="700149"/>
              </a:cubicBezTo>
              <a:lnTo>
                <a:pt x="86673" y="414210"/>
              </a:lnTo>
              <a:lnTo>
                <a:pt x="69798" y="449492"/>
              </a:lnTo>
              <a:cubicBezTo>
                <a:pt x="66528" y="457165"/>
                <a:pt x="60719" y="463479"/>
                <a:pt x="53345" y="467377"/>
              </a:cubicBezTo>
              <a:cubicBezTo>
                <a:pt x="45971" y="471275"/>
                <a:pt x="37481" y="472519"/>
                <a:pt x="29299" y="470900"/>
              </a:cubicBezTo>
              <a:cubicBezTo>
                <a:pt x="21116" y="469282"/>
                <a:pt x="13739" y="464899"/>
                <a:pt x="8406" y="458489"/>
              </a:cubicBezTo>
              <a:cubicBezTo>
                <a:pt x="3072" y="452077"/>
                <a:pt x="104" y="444026"/>
                <a:pt x="1" y="435686"/>
              </a:cubicBezTo>
              <a:cubicBezTo>
                <a:pt x="-34" y="430401"/>
                <a:pt x="1064" y="425170"/>
                <a:pt x="3222" y="420346"/>
              </a:cubicBezTo>
              <a:lnTo>
                <a:pt x="70872" y="224912"/>
              </a:lnTo>
              <a:cubicBezTo>
                <a:pt x="74301" y="214530"/>
                <a:pt x="80925" y="205498"/>
                <a:pt x="89796" y="199106"/>
              </a:cubicBezTo>
              <a:cubicBezTo>
                <a:pt x="98667" y="192713"/>
                <a:pt x="109333" y="189290"/>
                <a:pt x="120267" y="189323"/>
              </a:cubicBezTo>
              <a:close/>
              <a:moveTo>
                <a:pt x="180713" y="458"/>
              </a:moveTo>
              <a:cubicBezTo>
                <a:pt x="225451" y="5191"/>
                <a:pt x="257880" y="45295"/>
                <a:pt x="253146" y="90033"/>
              </a:cubicBezTo>
              <a:cubicBezTo>
                <a:pt x="248414" y="134769"/>
                <a:pt x="208308" y="167200"/>
                <a:pt x="163572" y="162466"/>
              </a:cubicBezTo>
              <a:cubicBezTo>
                <a:pt x="118834" y="157732"/>
                <a:pt x="86405" y="117628"/>
                <a:pt x="91139" y="72890"/>
              </a:cubicBezTo>
              <a:cubicBezTo>
                <a:pt x="95873" y="28153"/>
                <a:pt x="135977" y="-4276"/>
                <a:pt x="180713" y="458"/>
              </a:cubicBezTo>
              <a:close/>
            </a:path>
          </a:pathLst>
        </a:custGeom>
        <a:solidFill xmlns:a="http://schemas.openxmlformats.org/drawingml/2006/main">
          <a:schemeClr val="accent2"/>
        </a:solidFill>
        <a:ln xmlns:a="http://schemas.openxmlformats.org/drawingml/2006/main" w="15329" cap="flat">
          <a:noFill/>
          <a:prstDash val="solid"/>
          <a:miter/>
        </a:ln>
      </cdr:spPr>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0.06875</cdr:x>
      <cdr:y>0.28132</cdr:y>
    </cdr:from>
    <cdr:to>
      <cdr:x>0.52195</cdr:x>
      <cdr:y>0.47559</cdr:y>
    </cdr:to>
    <cdr:sp macro="" textlink="">
      <cdr:nvSpPr>
        <cdr:cNvPr id="7" name="Tekstfelt 9"/>
        <cdr:cNvSpPr txBox="1"/>
      </cdr:nvSpPr>
      <cdr:spPr bwMode="white">
        <a:xfrm xmlns:a="http://schemas.openxmlformats.org/drawingml/2006/main">
          <a:off x="735294" y="1337114"/>
          <a:ext cx="4847075" cy="923330"/>
        </a:xfrm>
        <a:prstGeom xmlns:a="http://schemas.openxmlformats.org/drawingml/2006/main" prst="rect">
          <a:avLst/>
        </a:prstGeom>
        <a:noFill xmlns:a="http://schemas.openxmlformats.org/drawingml/2006/main"/>
      </cdr:spPr>
      <cdr:txBody>
        <a:bodyPr xmlns:a="http://schemas.openxmlformats.org/drawingml/2006/main" wrap="square" lIns="21600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lvl="0"/>
          <a:r>
            <a:rPr lang="da-DK" sz="2000" dirty="0" smtClean="0">
              <a:solidFill>
                <a:schemeClr val="accent1"/>
              </a:solidFill>
            </a:rPr>
            <a:t>25 pct. af lønmodtagerne har oplevet krænkende </a:t>
          </a:r>
          <a:r>
            <a:rPr lang="da-DK" sz="2000" dirty="0">
              <a:solidFill>
                <a:schemeClr val="accent1"/>
              </a:solidFill>
            </a:rPr>
            <a:t>handlinger, vold </a:t>
          </a:r>
          <a:r>
            <a:rPr lang="da-DK" sz="2000" dirty="0" smtClean="0">
              <a:solidFill>
                <a:schemeClr val="accent1"/>
              </a:solidFill>
            </a:rPr>
            <a:t>eller trusler </a:t>
          </a:r>
          <a:r>
            <a:rPr lang="da-DK" sz="2000" u="sng" dirty="0">
              <a:solidFill>
                <a:schemeClr val="accent1"/>
              </a:solidFill>
            </a:rPr>
            <a:t>fra </a:t>
          </a:r>
          <a:r>
            <a:rPr lang="da-DK" sz="2000" u="sng" dirty="0" smtClean="0">
              <a:solidFill>
                <a:schemeClr val="accent1"/>
              </a:solidFill>
            </a:rPr>
            <a:t>eksterne fx kunder</a:t>
          </a:r>
          <a:r>
            <a:rPr lang="da-DK" sz="2000" dirty="0" smtClean="0">
              <a:solidFill>
                <a:schemeClr val="accent1"/>
              </a:solidFill>
            </a:rPr>
            <a:t> </a:t>
          </a:r>
          <a:endParaRPr lang="da-DK" sz="2000" dirty="0">
            <a:solidFill>
              <a:schemeClr val="accent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3FFB1A-3D03-4CAF-BD83-94BC0DD1D11E}"/>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sz="1000"/>
          </a:p>
        </p:txBody>
      </p:sp>
      <p:sp>
        <p:nvSpPr>
          <p:cNvPr id="3" name="Header Placeholder 2">
            <a:extLst>
              <a:ext uri="{FF2B5EF4-FFF2-40B4-BE49-F238E27FC236}">
                <a16:creationId xmlns:a16="http://schemas.microsoft.com/office/drawing/2014/main" id="{F78585ED-E09F-4544-9D28-61960CDC78A7}"/>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sz="1000"/>
          </a:p>
        </p:txBody>
      </p:sp>
      <p:sp>
        <p:nvSpPr>
          <p:cNvPr id="4" name="Date Placeholder 3">
            <a:extLst>
              <a:ext uri="{FF2B5EF4-FFF2-40B4-BE49-F238E27FC236}">
                <a16:creationId xmlns:a16="http://schemas.microsoft.com/office/drawing/2014/main" id="{3D73BD75-AA93-4F77-AAFD-71EBF7C56239}"/>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D410B1E8-F03F-4C86-87B6-E60CA7E1B3B0}" type="datetime1">
              <a:rPr lang="en-GB" sz="1000" smtClean="0"/>
              <a:t>10/04/2024</a:t>
            </a:fld>
            <a:endParaRPr lang="en-GB" sz="1000"/>
          </a:p>
        </p:txBody>
      </p:sp>
      <p:sp>
        <p:nvSpPr>
          <p:cNvPr id="5" name="Slide Number Placeholder 4">
            <a:extLst>
              <a:ext uri="{FF2B5EF4-FFF2-40B4-BE49-F238E27FC236}">
                <a16:creationId xmlns:a16="http://schemas.microsoft.com/office/drawing/2014/main" id="{741FA956-9989-4246-8A28-4D201CBFBA65}"/>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C871E504-7D2F-4226-9493-8292EE5D077C}" type="slidenum">
              <a:rPr lang="en-GB" sz="1000" smtClean="0"/>
              <a:t>‹nr.›</a:t>
            </a:fld>
            <a:endParaRPr lang="en-GB" sz="100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mod="1">
    <p:ext uri="{56416CCD-93CA-4268-BC5B-53C4BB910035}">
      <p15:sldGuideLst xmlns:p15="http://schemas.microsoft.com/office/powerpoint/2012/main">
        <p15:guide id="1" orient="horz" pos="3132"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185A3-66D2-4D10-89A9-2033FCB223F8}"/>
              </a:ext>
            </a:extLst>
          </p:cNvPr>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000"/>
            </a:lvl1pPr>
          </a:lstStyle>
          <a:p>
            <a:endParaRPr lang="en-GB"/>
          </a:p>
        </p:txBody>
      </p:sp>
      <p:sp>
        <p:nvSpPr>
          <p:cNvPr id="3" name="Slide Image Placeholder 2">
            <a:extLst>
              <a:ext uri="{FF2B5EF4-FFF2-40B4-BE49-F238E27FC236}">
                <a16:creationId xmlns:a16="http://schemas.microsoft.com/office/drawing/2014/main" id="{C7B05EB1-0120-43C4-9E3F-C19C6476CD70}"/>
              </a:ext>
            </a:extLst>
          </p:cNvPr>
          <p:cNvSpPr>
            <a:spLocks noGrp="1" noRot="1" noChangeAspect="1"/>
          </p:cNvSpPr>
          <p:nvPr>
            <p:ph type="sldImg" idx="2"/>
          </p:nvPr>
        </p:nvSpPr>
        <p:spPr>
          <a:xfrm>
            <a:off x="420688" y="1243013"/>
            <a:ext cx="5964237" cy="3355975"/>
          </a:xfrm>
          <a:prstGeom prst="rect">
            <a:avLst/>
          </a:prstGeom>
          <a:noFill/>
          <a:ln w="12700">
            <a:solidFill>
              <a:prstClr val="black"/>
            </a:solidFill>
          </a:ln>
        </p:spPr>
      </p:sp>
      <p:sp>
        <p:nvSpPr>
          <p:cNvPr id="4" name="Header Placeholder 3">
            <a:extLst>
              <a:ext uri="{FF2B5EF4-FFF2-40B4-BE49-F238E27FC236}">
                <a16:creationId xmlns:a16="http://schemas.microsoft.com/office/drawing/2014/main" id="{45E5836E-8170-4804-9800-6AE5EBBE422E}"/>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000"/>
            </a:lvl1pPr>
          </a:lstStyle>
          <a:p>
            <a:endParaRPr lang="en-GB"/>
          </a:p>
        </p:txBody>
      </p:sp>
      <p:sp>
        <p:nvSpPr>
          <p:cNvPr id="5" name="Date Placeholder 4">
            <a:extLst>
              <a:ext uri="{FF2B5EF4-FFF2-40B4-BE49-F238E27FC236}">
                <a16:creationId xmlns:a16="http://schemas.microsoft.com/office/drawing/2014/main" id="{D65AB016-25EA-425F-9A59-14BC385A1D1B}"/>
              </a:ext>
            </a:extLst>
          </p:cNvPr>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000"/>
            </a:lvl1pPr>
          </a:lstStyle>
          <a:p>
            <a:fld id="{57F3F9BA-6950-45E6-9538-66D0C5B7F4B1}" type="datetime1">
              <a:rPr lang="en-GB" smtClean="0"/>
              <a:t>10/04/2024</a:t>
            </a:fld>
            <a:endParaRPr lang="en-GB"/>
          </a:p>
        </p:txBody>
      </p:sp>
      <p:sp>
        <p:nvSpPr>
          <p:cNvPr id="6" name="Notes Placeholder 5">
            <a:extLst>
              <a:ext uri="{FF2B5EF4-FFF2-40B4-BE49-F238E27FC236}">
                <a16:creationId xmlns:a16="http://schemas.microsoft.com/office/drawing/2014/main" id="{B41D9AB7-224F-42A1-8469-C71F2146F39F}"/>
              </a:ext>
            </a:extLst>
          </p:cNvPr>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BDC28F7B-22D6-4FFA-899B-97B397D45F8B}"/>
              </a:ext>
            </a:extLst>
          </p:cNvPr>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000"/>
            </a:lvl1pPr>
          </a:lstStyle>
          <a:p>
            <a:fld id="{A74A5A2F-ECD0-4A51-A9E7-D8DA645BD5CD}" type="slidenum">
              <a:rPr lang="en-GB" smtClean="0"/>
              <a:t>‹nr.›</a:t>
            </a:fld>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mod="1">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3013"/>
            <a:ext cx="6064009" cy="3412114"/>
          </a:xfrm>
        </p:spPr>
      </p:sp>
      <p:sp>
        <p:nvSpPr>
          <p:cNvPr id="4" name="Footer Placeholder 3"/>
          <p:cNvSpPr>
            <a:spLocks noGrp="1"/>
          </p:cNvSpPr>
          <p:nvPr>
            <p:ph type="ftr" sz="quarter" idx="4"/>
          </p:nvPr>
        </p:nvSpPr>
        <p:spPr/>
        <p:txBody>
          <a:bodyPr/>
          <a:lstStyle/>
          <a:p>
            <a:endParaRPr lang="da-DK"/>
          </a:p>
        </p:txBody>
      </p:sp>
      <p:sp>
        <p:nvSpPr>
          <p:cNvPr id="5" name="Header Placeholder 4"/>
          <p:cNvSpPr>
            <a:spLocks noGrp="1"/>
          </p:cNvSpPr>
          <p:nvPr>
            <p:ph type="hdr" sz="quarter" idx="6"/>
          </p:nvPr>
        </p:nvSpPr>
        <p:spPr/>
        <p:txBody>
          <a:bodyPr/>
          <a:lstStyle/>
          <a:p>
            <a:endParaRPr lang="da-DK"/>
          </a:p>
        </p:txBody>
      </p:sp>
      <p:sp>
        <p:nvSpPr>
          <p:cNvPr id="6" name="Date Placeholder 5"/>
          <p:cNvSpPr>
            <a:spLocks noGrp="1"/>
          </p:cNvSpPr>
          <p:nvPr>
            <p:ph type="dt" idx="10"/>
          </p:nvPr>
        </p:nvSpPr>
        <p:spPr/>
        <p:txBody>
          <a:bodyPr/>
          <a:lstStyle/>
          <a:p>
            <a:fld id="{5B8C4325-BD40-4B32-970D-6902B1EE7B09}" type="datetime1">
              <a:rPr lang="da-DK" smtClean="0"/>
              <a:t>10-04-2024</a:t>
            </a:fld>
            <a:endParaRPr lang="da-DK"/>
          </a:p>
        </p:txBody>
      </p:sp>
      <p:sp>
        <p:nvSpPr>
          <p:cNvPr id="7" name="Slide Number Placeholder 6"/>
          <p:cNvSpPr>
            <a:spLocks noGrp="1"/>
          </p:cNvSpPr>
          <p:nvPr>
            <p:ph type="sldNum" sz="quarter" idx="5"/>
          </p:nvPr>
        </p:nvSpPr>
        <p:spPr/>
        <p:txBody>
          <a:bodyPr/>
          <a:lstStyle/>
          <a:p>
            <a:fld id="{A74A5A2F-ECD0-4A51-A9E7-D8DA645BD5CD}" type="slidenum">
              <a:rPr lang="da-DK" smtClean="0"/>
              <a:t>1</a:t>
            </a:fld>
            <a:endParaRPr lang="da-DK"/>
          </a:p>
        </p:txBody>
      </p:sp>
    </p:spTree>
    <p:extLst>
      <p:ext uri="{BB962C8B-B14F-4D97-AF65-F5344CB8AC3E}">
        <p14:creationId xmlns:p14="http://schemas.microsoft.com/office/powerpoint/2010/main" val="3166452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20688" y="1243013"/>
            <a:ext cx="5626821" cy="3166117"/>
          </a:xfrm>
        </p:spPr>
      </p:sp>
      <p:sp>
        <p:nvSpPr>
          <p:cNvPr id="3" name="Pladsholder til noter 2"/>
          <p:cNvSpPr>
            <a:spLocks noGrp="1"/>
          </p:cNvSpPr>
          <p:nvPr>
            <p:ph type="body" idx="1"/>
          </p:nvPr>
        </p:nvSpPr>
        <p:spPr>
          <a:xfrm>
            <a:off x="680562" y="4488874"/>
            <a:ext cx="5444490" cy="4212214"/>
          </a:xfrm>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2</a:t>
            </a:fld>
            <a:endParaRPr lang="en-GB"/>
          </a:p>
        </p:txBody>
      </p:sp>
    </p:spTree>
    <p:extLst>
      <p:ext uri="{BB962C8B-B14F-4D97-AF65-F5344CB8AC3E}">
        <p14:creationId xmlns:p14="http://schemas.microsoft.com/office/powerpoint/2010/main" val="1679282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20688" y="754636"/>
            <a:ext cx="5377439" cy="3025793"/>
          </a:xfrm>
        </p:spPr>
      </p:sp>
      <p:sp>
        <p:nvSpPr>
          <p:cNvPr id="3" name="Pladsholder til noter 2"/>
          <p:cNvSpPr>
            <a:spLocks noGrp="1"/>
          </p:cNvSpPr>
          <p:nvPr>
            <p:ph type="body" idx="1"/>
          </p:nvPr>
        </p:nvSpPr>
        <p:spPr>
          <a:xfrm>
            <a:off x="680562" y="3844636"/>
            <a:ext cx="5444490" cy="48564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3</a:t>
            </a:fld>
            <a:endParaRPr lang="en-GB"/>
          </a:p>
        </p:txBody>
      </p:sp>
    </p:spTree>
    <p:extLst>
      <p:ext uri="{BB962C8B-B14F-4D97-AF65-F5344CB8AC3E}">
        <p14:creationId xmlns:p14="http://schemas.microsoft.com/office/powerpoint/2010/main" val="52556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31079" y="1201449"/>
            <a:ext cx="5772294" cy="3247972"/>
          </a:xfrm>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1E1E1E"/>
              </a:solidFill>
              <a:effectLst/>
              <a:uLnTx/>
              <a:uFillTx/>
              <a:latin typeface="Arial"/>
              <a:cs typeface="Arial"/>
            </a:endParaRPr>
          </a:p>
        </p:txBody>
      </p:sp>
      <p:sp>
        <p:nvSpPr>
          <p:cNvPr id="5" name="Pladsholder til sidehoved 4"/>
          <p:cNvSpPr>
            <a:spLocks noGrp="1"/>
          </p:cNvSpPr>
          <p:nvPr>
            <p:ph type="hd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1E1E1E"/>
              </a:solidFill>
              <a:effectLst/>
              <a:uLnTx/>
              <a:uFillTx/>
              <a:latin typeface="Arial"/>
              <a:cs typeface="Arial"/>
            </a:endParaRPr>
          </a:p>
        </p:txBody>
      </p:sp>
      <p:sp>
        <p:nvSpPr>
          <p:cNvPr id="6" name="Pladsholder til dato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F3F9BA-6950-45E6-9538-66D0C5B7F4B1}" type="datetime1">
              <a:rPr kumimoji="0" lang="en-GB" sz="1000" b="0" i="0" u="none" strike="noStrike" kern="1200" cap="none" spc="0" normalizeH="0" baseline="0" noProof="0" smtClean="0">
                <a:ln>
                  <a:noFill/>
                </a:ln>
                <a:solidFill>
                  <a:srgbClr val="1E1E1E"/>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10/04/2024</a:t>
            </a:fld>
            <a:endParaRPr kumimoji="0" lang="en-GB" sz="1000" b="0" i="0" u="none" strike="noStrike" kern="1200" cap="none" spc="0" normalizeH="0" baseline="0" noProof="0">
              <a:ln>
                <a:noFill/>
              </a:ln>
              <a:solidFill>
                <a:srgbClr val="1E1E1E"/>
              </a:solidFill>
              <a:effectLst/>
              <a:uLnTx/>
              <a:uFillTx/>
              <a:latin typeface="Arial"/>
              <a:cs typeface="Arial"/>
            </a:endParaRPr>
          </a:p>
        </p:txBody>
      </p:sp>
      <p:sp>
        <p:nvSpPr>
          <p:cNvPr id="7" name="Pladsholder til slidenumm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A5A2F-ECD0-4A51-A9E7-D8DA645BD5CD}" type="slidenum">
              <a:rPr kumimoji="0" lang="en-GB" sz="1000" b="0" i="0" u="none" strike="noStrike" kern="1200" cap="none" spc="0" normalizeH="0" baseline="0" noProof="0" smtClean="0">
                <a:ln>
                  <a:noFill/>
                </a:ln>
                <a:solidFill>
                  <a:srgbClr val="1E1E1E"/>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srgbClr val="1E1E1E"/>
              </a:solidFill>
              <a:effectLst/>
              <a:uLnTx/>
              <a:uFillTx/>
              <a:latin typeface="Arial"/>
              <a:cs typeface="Arial"/>
            </a:endParaRPr>
          </a:p>
        </p:txBody>
      </p:sp>
    </p:spTree>
    <p:extLst>
      <p:ext uri="{BB962C8B-B14F-4D97-AF65-F5344CB8AC3E}">
        <p14:creationId xmlns:p14="http://schemas.microsoft.com/office/powerpoint/2010/main" val="3793061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20688" y="785809"/>
            <a:ext cx="5964237" cy="3355975"/>
          </a:xfrm>
        </p:spPr>
      </p:sp>
      <p:sp>
        <p:nvSpPr>
          <p:cNvPr id="3" name="Pladsholder til noter 2"/>
          <p:cNvSpPr>
            <a:spLocks noGrp="1"/>
          </p:cNvSpPr>
          <p:nvPr>
            <p:ph type="body" idx="1"/>
          </p:nvPr>
        </p:nvSpPr>
        <p:spPr>
          <a:xfrm>
            <a:off x="680562" y="4343400"/>
            <a:ext cx="5444490" cy="4925291"/>
          </a:xfrm>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5</a:t>
            </a:fld>
            <a:endParaRPr lang="en-GB"/>
          </a:p>
        </p:txBody>
      </p:sp>
    </p:spTree>
    <p:extLst>
      <p:ext uri="{BB962C8B-B14F-4D97-AF65-F5344CB8AC3E}">
        <p14:creationId xmlns:p14="http://schemas.microsoft.com/office/powerpoint/2010/main" val="545607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51860" y="568899"/>
            <a:ext cx="5840105" cy="3286128"/>
          </a:xfrm>
        </p:spPr>
      </p:sp>
      <p:sp>
        <p:nvSpPr>
          <p:cNvPr id="3" name="Pladsholder til noter 2"/>
          <p:cNvSpPr>
            <a:spLocks noGrp="1"/>
          </p:cNvSpPr>
          <p:nvPr>
            <p:ph type="body" idx="1"/>
          </p:nvPr>
        </p:nvSpPr>
        <p:spPr>
          <a:xfrm>
            <a:off x="742907" y="3855028"/>
            <a:ext cx="5444490" cy="5444836"/>
          </a:xfrm>
        </p:spPr>
        <p:txBody>
          <a:bodyPr/>
          <a:lstStyle/>
          <a:p>
            <a:endParaRPr lang="da-DK" dirty="0"/>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6</a:t>
            </a:fld>
            <a:endParaRPr lang="en-GB" dirty="0"/>
          </a:p>
        </p:txBody>
      </p:sp>
    </p:spTree>
    <p:extLst>
      <p:ext uri="{BB962C8B-B14F-4D97-AF65-F5344CB8AC3E}">
        <p14:creationId xmlns:p14="http://schemas.microsoft.com/office/powerpoint/2010/main" val="927808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7</a:t>
            </a:fld>
            <a:endParaRPr lang="en-GB"/>
          </a:p>
        </p:txBody>
      </p:sp>
    </p:spTree>
    <p:extLst>
      <p:ext uri="{BB962C8B-B14F-4D97-AF65-F5344CB8AC3E}">
        <p14:creationId xmlns:p14="http://schemas.microsoft.com/office/powerpoint/2010/main" val="1689196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8</a:t>
            </a:fld>
            <a:endParaRPr lang="en-GB"/>
          </a:p>
        </p:txBody>
      </p:sp>
    </p:spTree>
    <p:extLst>
      <p:ext uri="{BB962C8B-B14F-4D97-AF65-F5344CB8AC3E}">
        <p14:creationId xmlns:p14="http://schemas.microsoft.com/office/powerpoint/2010/main" val="2182864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Tx/>
              <a:buNone/>
              <a:defRPr/>
            </a:pPr>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9</a:t>
            </a:fld>
            <a:endParaRPr lang="en-GB"/>
          </a:p>
        </p:txBody>
      </p:sp>
    </p:spTree>
    <p:extLst>
      <p:ext uri="{BB962C8B-B14F-4D97-AF65-F5344CB8AC3E}">
        <p14:creationId xmlns:p14="http://schemas.microsoft.com/office/powerpoint/2010/main" val="1313148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10</a:t>
            </a:fld>
            <a:endParaRPr lang="en-GB"/>
          </a:p>
        </p:txBody>
      </p:sp>
    </p:spTree>
    <p:extLst>
      <p:ext uri="{BB962C8B-B14F-4D97-AF65-F5344CB8AC3E}">
        <p14:creationId xmlns:p14="http://schemas.microsoft.com/office/powerpoint/2010/main" val="2647833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11</a:t>
            </a:fld>
            <a:endParaRPr lang="en-GB"/>
          </a:p>
        </p:txBody>
      </p:sp>
    </p:spTree>
    <p:extLst>
      <p:ext uri="{BB962C8B-B14F-4D97-AF65-F5344CB8AC3E}">
        <p14:creationId xmlns:p14="http://schemas.microsoft.com/office/powerpoint/2010/main" val="558964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12</a:t>
            </a:fld>
            <a:endParaRPr lang="en-GB"/>
          </a:p>
        </p:txBody>
      </p:sp>
    </p:spTree>
    <p:extLst>
      <p:ext uri="{BB962C8B-B14F-4D97-AF65-F5344CB8AC3E}">
        <p14:creationId xmlns:p14="http://schemas.microsoft.com/office/powerpoint/2010/main" val="280720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Tx/>
              <a:buChar char="-"/>
            </a:pPr>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10/04/2024</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t>13</a:t>
            </a:fld>
            <a:endParaRPr lang="en-GB"/>
          </a:p>
        </p:txBody>
      </p:sp>
    </p:spTree>
    <p:extLst>
      <p:ext uri="{BB962C8B-B14F-4D97-AF65-F5344CB8AC3E}">
        <p14:creationId xmlns:p14="http://schemas.microsoft.com/office/powerpoint/2010/main" val="4089107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FAC78685-2AE8-4790-9E15-2028753F5FF4}"/>
              </a:ext>
            </a:extLst>
          </p:cNvPr>
          <p:cNvSpPr>
            <a:spLocks noGrp="1"/>
          </p:cNvSpPr>
          <p:nvPr>
            <p:ph type="dt" sz="half" idx="15"/>
          </p:nvPr>
        </p:nvSpPr>
        <p:spPr>
          <a:xfrm flipH="1">
            <a:off x="0" y="6858000"/>
            <a:ext cx="0" cy="0"/>
          </a:xfrm>
        </p:spPr>
        <p:txBody>
          <a:bodyPr/>
          <a:lstStyle>
            <a:lvl1pPr>
              <a:defRPr sz="100">
                <a:noFill/>
              </a:defRPr>
            </a:lvl1pPr>
          </a:lstStyle>
          <a:p>
            <a:fld id="{5BA91CFC-511F-4994-A5F6-33D9C764742D}" type="datetime2">
              <a:rPr lang="da-DK" smtClean="0"/>
              <a:t>10. april 2024</a:t>
            </a:fld>
            <a:endParaRPr lang="da-DK"/>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flipH="1">
            <a:off x="0" y="6858000"/>
            <a:ext cx="0" cy="0"/>
          </a:xfrm>
        </p:spPr>
        <p:txBody>
          <a:bodyPr/>
          <a:lstStyle>
            <a:lvl1pPr>
              <a:defRPr sz="100">
                <a:noFill/>
              </a:defRPr>
            </a:lvl1pPr>
          </a:lstStyle>
          <a:p>
            <a:fld id="{24C8C45C-947F-4981-8B3F-4F32E973C901}" type="slidenum">
              <a:rPr lang="da-DK" smtClean="0"/>
              <a:t>‹nr.›</a:t>
            </a:fld>
            <a:endParaRPr lang="da-DK"/>
          </a:p>
        </p:txBody>
      </p:sp>
      <p:sp>
        <p:nvSpPr>
          <p:cNvPr id="2" name="Title 1"/>
          <p:cNvSpPr>
            <a:spLocks noGrp="1"/>
          </p:cNvSpPr>
          <p:nvPr>
            <p:ph type="ctrTitle" hasCustomPrompt="1"/>
          </p:nvPr>
        </p:nvSpPr>
        <p:spPr>
          <a:xfrm>
            <a:off x="812799" y="2031999"/>
            <a:ext cx="7315201" cy="1886400"/>
          </a:xfrm>
        </p:spPr>
        <p:txBody>
          <a:bodyPr anchor="t" anchorCtr="0"/>
          <a:lstStyle>
            <a:lvl1pPr algn="l">
              <a:defRPr sz="4200"/>
            </a:lvl1pPr>
          </a:lstStyle>
          <a:p>
            <a:r>
              <a:rPr lang="da-DK"/>
              <a:t>Klik for at tilføje titel.</a:t>
            </a:r>
            <a:br>
              <a:rPr lang="da-DK"/>
            </a:br>
            <a:r>
              <a:rPr lang="da-DK"/>
              <a:t>OBS: Teksten må IKKE gå ind over kronen</a:t>
            </a:r>
          </a:p>
        </p:txBody>
      </p:sp>
      <p:sp>
        <p:nvSpPr>
          <p:cNvPr id="3" name="Subtitle 2"/>
          <p:cNvSpPr>
            <a:spLocks noGrp="1"/>
          </p:cNvSpPr>
          <p:nvPr>
            <p:ph type="subTitle" idx="1" hasCustomPrompt="1"/>
          </p:nvPr>
        </p:nvSpPr>
        <p:spPr>
          <a:xfrm>
            <a:off x="812799" y="3918399"/>
            <a:ext cx="7315201" cy="552001"/>
          </a:xfrm>
        </p:spPr>
        <p:txBody>
          <a:bodyPr/>
          <a:lstStyle>
            <a:lvl1pPr marL="0" indent="0" algn="l">
              <a:lnSpc>
                <a:spcPct val="80000"/>
              </a:lnSpc>
              <a:spcBef>
                <a:spcPts val="600"/>
              </a:spcBef>
              <a:spcAft>
                <a:spcPts val="600"/>
              </a:spcAft>
              <a:buFont typeface="Arial" panose="020B0604020202020204" pitchFamily="34" charset="0"/>
              <a:buChar char="​"/>
              <a:defRPr sz="1600" b="0"/>
            </a:lvl1pPr>
            <a:lvl2pPr marL="0" indent="0" algn="l">
              <a:lnSpc>
                <a:spcPct val="80000"/>
              </a:lnSpc>
              <a:spcBef>
                <a:spcPts val="600"/>
              </a:spcBef>
              <a:spcAft>
                <a:spcPts val="600"/>
              </a:spcAft>
              <a:buFont typeface="Arial" panose="020B0604020202020204" pitchFamily="34" charset="0"/>
              <a:buChar char="​"/>
              <a:defRPr sz="1200" b="0"/>
            </a:lvl2pPr>
            <a:lvl3pPr marL="0" indent="0" algn="l">
              <a:lnSpc>
                <a:spcPct val="80000"/>
              </a:lnSpc>
              <a:spcBef>
                <a:spcPts val="600"/>
              </a:spcBef>
              <a:spcAft>
                <a:spcPts val="600"/>
              </a:spcAft>
              <a:buFont typeface="Arial" panose="020B0604020202020204" pitchFamily="34" charset="0"/>
              <a:buChar char="​"/>
              <a:defRPr sz="1200" b="0"/>
            </a:lvl3pPr>
            <a:lvl4pPr marL="0" indent="0" algn="l">
              <a:lnSpc>
                <a:spcPct val="80000"/>
              </a:lnSpc>
              <a:spcBef>
                <a:spcPts val="600"/>
              </a:spcBef>
              <a:spcAft>
                <a:spcPts val="600"/>
              </a:spcAft>
              <a:buFont typeface="Arial" panose="020B0604020202020204" pitchFamily="34" charset="0"/>
              <a:buChar char="​"/>
              <a:defRPr sz="1200" b="0"/>
            </a:lvl4pPr>
            <a:lvl5pPr marL="0" indent="0" algn="l">
              <a:lnSpc>
                <a:spcPct val="80000"/>
              </a:lnSpc>
              <a:spcBef>
                <a:spcPts val="600"/>
              </a:spcBef>
              <a:spcAft>
                <a:spcPts val="600"/>
              </a:spcAft>
              <a:buFont typeface="Arial" panose="020B0604020202020204" pitchFamily="34" charset="0"/>
              <a:buChar char="​"/>
              <a:defRPr sz="1200" b="0"/>
            </a:lvl5pPr>
            <a:lvl6pPr marL="0" indent="0" algn="l">
              <a:lnSpc>
                <a:spcPct val="80000"/>
              </a:lnSpc>
              <a:spcBef>
                <a:spcPts val="600"/>
              </a:spcBef>
              <a:spcAft>
                <a:spcPts val="600"/>
              </a:spcAft>
              <a:buFont typeface="Arial" panose="020B0604020202020204" pitchFamily="34" charset="0"/>
              <a:buChar char="​"/>
              <a:defRPr sz="1200" b="0"/>
            </a:lvl6pPr>
            <a:lvl7pPr marL="0" indent="0" algn="l">
              <a:lnSpc>
                <a:spcPct val="80000"/>
              </a:lnSpc>
              <a:spcBef>
                <a:spcPts val="600"/>
              </a:spcBef>
              <a:spcAft>
                <a:spcPts val="600"/>
              </a:spcAft>
              <a:buFont typeface="Arial" panose="020B0604020202020204" pitchFamily="34" charset="0"/>
              <a:buChar char="​"/>
              <a:defRPr sz="1200" b="0"/>
            </a:lvl7pPr>
            <a:lvl8pPr marL="0" indent="0" algn="l">
              <a:lnSpc>
                <a:spcPct val="80000"/>
              </a:lnSpc>
              <a:spcBef>
                <a:spcPts val="600"/>
              </a:spcBef>
              <a:spcAft>
                <a:spcPts val="600"/>
              </a:spcAft>
              <a:buFont typeface="Arial" panose="020B0604020202020204" pitchFamily="34" charset="0"/>
              <a:buChar char="​"/>
              <a:defRPr sz="1200" b="0"/>
            </a:lvl8pPr>
            <a:lvl9pPr marL="0" indent="0" algn="l">
              <a:lnSpc>
                <a:spcPct val="80000"/>
              </a:lnSpc>
              <a:spcBef>
                <a:spcPts val="600"/>
              </a:spcBef>
              <a:spcAft>
                <a:spcPts val="600"/>
              </a:spcAft>
              <a:buFont typeface="Arial" panose="020B0604020202020204" pitchFamily="34" charset="0"/>
              <a:buChar char="​"/>
              <a:defRPr sz="1200" b="0"/>
            </a:lvl9pPr>
          </a:lstStyle>
          <a:p>
            <a:r>
              <a:rPr lang="da-DK"/>
              <a:t>Klik for at tilføje supplerende tekst</a:t>
            </a:r>
          </a:p>
        </p:txBody>
      </p:sp>
      <p:sp>
        <p:nvSpPr>
          <p:cNvPr id="6" name="Pladsholder til tekst 5">
            <a:extLst>
              <a:ext uri="{FF2B5EF4-FFF2-40B4-BE49-F238E27FC236}">
                <a16:creationId xmlns:a16="http://schemas.microsoft.com/office/drawing/2014/main" id="{ACBDA23F-4B36-BC18-26C9-786CB99B1E0C}"/>
              </a:ext>
            </a:extLst>
          </p:cNvPr>
          <p:cNvSpPr>
            <a:spLocks noGrp="1"/>
          </p:cNvSpPr>
          <p:nvPr>
            <p:ph type="body" sz="quarter" idx="18" hasCustomPrompt="1"/>
          </p:nvPr>
        </p:nvSpPr>
        <p:spPr>
          <a:xfrm>
            <a:off x="812800" y="5638800"/>
            <a:ext cx="4064000" cy="406400"/>
          </a:xfrm>
        </p:spPr>
        <p:txBody>
          <a:bodyPr rIns="194400"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a:t>Klik for at tilføje fornavn, efternavn, stilling</a:t>
            </a:r>
          </a:p>
        </p:txBody>
      </p:sp>
      <p:sp>
        <p:nvSpPr>
          <p:cNvPr id="10" name="Pladsholder til tekst 7">
            <a:extLst>
              <a:ext uri="{FF2B5EF4-FFF2-40B4-BE49-F238E27FC236}">
                <a16:creationId xmlns:a16="http://schemas.microsoft.com/office/drawing/2014/main" id="{631A29F9-3B42-E161-1FDE-AD4C02667F9A}"/>
              </a:ext>
            </a:extLst>
          </p:cNvPr>
          <p:cNvSpPr>
            <a:spLocks noGrp="1"/>
          </p:cNvSpPr>
          <p:nvPr>
            <p:ph type="body" sz="quarter" idx="19" hasCustomPrompt="1"/>
          </p:nvPr>
        </p:nvSpPr>
        <p:spPr>
          <a:xfrm>
            <a:off x="4876800" y="5638800"/>
            <a:ext cx="3251200" cy="406400"/>
          </a:xfrm>
        </p:spPr>
        <p:txBody>
          <a:bodyPr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a:t>Klik for at tilføje dato, fx: ”1. januar 2023”</a:t>
            </a:r>
          </a:p>
        </p:txBody>
      </p:sp>
      <p:pic>
        <p:nvPicPr>
          <p:cNvPr id="5" name="Graphic 13">
            <a:extLst>
              <a:ext uri="{FF2B5EF4-FFF2-40B4-BE49-F238E27FC236}">
                <a16:creationId xmlns:a16="http://schemas.microsoft.com/office/drawing/2014/main" id="{957CC80D-E46F-0D46-5C71-201D8FAA24A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3"/>
              </a:ext>
            </a:extLst>
          </a:blip>
          <a:stretch>
            <a:fillRect/>
          </a:stretch>
        </p:blipFill>
        <p:spPr>
          <a:xfrm>
            <a:off x="8128000" y="2740444"/>
            <a:ext cx="3251200" cy="2898356"/>
          </a:xfrm>
          <a:prstGeom prst="rect">
            <a:avLst/>
          </a:prstGeom>
        </p:spPr>
      </p:pic>
      <p:pic>
        <p:nvPicPr>
          <p:cNvPr id="11" name="Logo RGB">
            <a:extLst>
              <a:ext uri="{FF2B5EF4-FFF2-40B4-BE49-F238E27FC236}">
                <a16:creationId xmlns:a16="http://schemas.microsoft.com/office/drawing/2014/main" id="{287E8F7C-4795-40D6-B3CC-40BDD6BCB72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0572" y="406400"/>
            <a:ext cx="1530745" cy="806400"/>
          </a:xfrm>
          <a:prstGeom prst="rect">
            <a:avLst/>
          </a:prstGeom>
        </p:spPr>
      </p:pic>
    </p:spTree>
    <p:extLst>
      <p:ext uri="{BB962C8B-B14F-4D97-AF65-F5344CB8AC3E}">
        <p14:creationId xmlns:p14="http://schemas.microsoft.com/office/powerpoint/2010/main" val="27069129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billede ">
    <p:bg>
      <p:bgRef idx="1001">
        <a:schemeClr val="bg1"/>
      </p:bgRef>
    </p:bg>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B97C4516-588C-403E-B742-5FE6AD05CE48}"/>
              </a:ext>
            </a:extLst>
          </p:cNvPr>
          <p:cNvSpPr>
            <a:spLocks noGrp="1"/>
          </p:cNvSpPr>
          <p:nvPr>
            <p:ph type="dt" sz="half" idx="15"/>
          </p:nvPr>
        </p:nvSpPr>
        <p:spPr>
          <a:xfrm flipH="1">
            <a:off x="0" y="6858000"/>
            <a:ext cx="0" cy="0"/>
          </a:xfrm>
        </p:spPr>
        <p:txBody>
          <a:bodyPr/>
          <a:lstStyle>
            <a:lvl1pPr>
              <a:defRPr sz="100">
                <a:noFill/>
              </a:defRPr>
            </a:lvl1pPr>
          </a:lstStyle>
          <a:p>
            <a:fld id="{1B97B9F9-4ACA-46AD-9928-D72A713C27B3}" type="datetime2">
              <a:rPr lang="da-DK" smtClean="0"/>
              <a:t>10. april 2024</a:t>
            </a:fld>
            <a:endParaRPr lang="da-DK"/>
          </a:p>
        </p:txBody>
      </p:sp>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flipH="1">
            <a:off x="0" y="6858000"/>
            <a:ext cx="0" cy="0"/>
          </a:xfrm>
        </p:spPr>
        <p:txBody>
          <a:bodyPr/>
          <a:lstStyle>
            <a:lvl1pPr>
              <a:defRPr sz="100">
                <a:noFill/>
              </a:defRPr>
            </a:lvl1pPr>
          </a:lstStyle>
          <a:p>
            <a:fld id="{24C8C45C-947F-4981-8B3F-4F32E973C901}" type="slidenum">
              <a:rPr lang="da-DK" smtClean="0"/>
              <a:t>‹nr.›</a:t>
            </a:fld>
            <a:endParaRPr lang="da-DK"/>
          </a:p>
        </p:txBody>
      </p:sp>
      <p:sp>
        <p:nvSpPr>
          <p:cNvPr id="20" name="Overlay">
            <a:extLst>
              <a:ext uri="{FF2B5EF4-FFF2-40B4-BE49-F238E27FC236}">
                <a16:creationId xmlns:a16="http://schemas.microsoft.com/office/drawing/2014/main" id="{E9A043C5-482C-6830-A31D-94665CF5BA82}"/>
              </a:ext>
            </a:extLst>
          </p:cNvPr>
          <p:cNvSpPr>
            <a:spLocks noGrp="1"/>
          </p:cNvSpPr>
          <p:nvPr>
            <p:ph type="body" sz="quarter" idx="21"/>
          </p:nvPr>
        </p:nvSpPr>
        <p:spPr>
          <a:xfrm>
            <a:off x="-2" y="0"/>
            <a:ext cx="12192001" cy="6858000"/>
          </a:xfrm>
          <a:solidFill>
            <a:schemeClr val="bg1">
              <a:alpha val="55000"/>
            </a:schemeClr>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14" name="Krone Placeholder 9">
            <a:extLst>
              <a:ext uri="{FF2B5EF4-FFF2-40B4-BE49-F238E27FC236}">
                <a16:creationId xmlns:a16="http://schemas.microsoft.com/office/drawing/2014/main" id="{690D67BA-A745-4DBF-B8E5-8DA6DAF34646}"/>
              </a:ext>
            </a:extLst>
          </p:cNvPr>
          <p:cNvSpPr>
            <a:spLocks noGrp="1"/>
          </p:cNvSpPr>
          <p:nvPr>
            <p:ph type="body" sz="quarter" idx="20" hasCustomPrompt="1"/>
          </p:nvPr>
        </p:nvSpPr>
        <p:spPr>
          <a:xfrm>
            <a:off x="8128000" y="2740444"/>
            <a:ext cx="3251200" cy="2898356"/>
          </a:xfrm>
          <a:blipFill>
            <a:blip r:embed="rId2">
              <a:extLs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3"/>
                </a:ext>
              </a:extLst>
            </a:blip>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a:t>.</a:t>
            </a:r>
          </a:p>
        </p:txBody>
      </p:sp>
      <p:sp>
        <p:nvSpPr>
          <p:cNvPr id="8" name="Picture Placeholder 7"/>
          <p:cNvSpPr>
            <a:spLocks noGrp="1"/>
          </p:cNvSpPr>
          <p:nvPr>
            <p:ph type="pic" sz="quarter" idx="13" hasCustomPrompt="1"/>
          </p:nvPr>
        </p:nvSpPr>
        <p:spPr>
          <a:xfrm>
            <a:off x="-2" y="-1"/>
            <a:ext cx="12193201" cy="6861600"/>
          </a:xfrm>
        </p:spPr>
        <p:txBody>
          <a:bodyPr lIns="144000" tIns="108000"/>
          <a:lstStyle>
            <a:lvl1pPr marL="0" indent="0" algn="ctr">
              <a:buNone/>
              <a:defRPr sz="1600"/>
            </a:lvl1pPr>
          </a:lstStyle>
          <a:p>
            <a:r>
              <a:rPr lang="da-DK"/>
              <a:t>Klik på rammen for at indsætte billede ved at gå i fanen Indsæt, billeder. Højreklik på billedet og Placer bagerst</a:t>
            </a:r>
          </a:p>
        </p:txBody>
      </p:sp>
      <p:sp>
        <p:nvSpPr>
          <p:cNvPr id="4" name="Title 1">
            <a:extLst>
              <a:ext uri="{FF2B5EF4-FFF2-40B4-BE49-F238E27FC236}">
                <a16:creationId xmlns:a16="http://schemas.microsoft.com/office/drawing/2014/main" id="{1F091727-AF12-7198-9712-7046A78DDFD8}"/>
              </a:ext>
            </a:extLst>
          </p:cNvPr>
          <p:cNvSpPr>
            <a:spLocks noGrp="1"/>
          </p:cNvSpPr>
          <p:nvPr>
            <p:ph type="ctrTitle" hasCustomPrompt="1"/>
          </p:nvPr>
        </p:nvSpPr>
        <p:spPr bwMode="white">
          <a:xfrm>
            <a:off x="812799" y="2031999"/>
            <a:ext cx="7315201" cy="1886400"/>
          </a:xfrm>
        </p:spPr>
        <p:txBody>
          <a:bodyPr anchor="t" anchorCtr="0"/>
          <a:lstStyle>
            <a:lvl1pPr algn="l">
              <a:defRPr sz="4200">
                <a:solidFill>
                  <a:schemeClr val="tx1"/>
                </a:solidFill>
              </a:defRPr>
            </a:lvl1pPr>
          </a:lstStyle>
          <a:p>
            <a:r>
              <a:rPr lang="da-DK"/>
              <a:t>Klik for at tilføje titel.</a:t>
            </a:r>
            <a:br>
              <a:rPr lang="da-DK"/>
            </a:br>
            <a:r>
              <a:rPr lang="da-DK"/>
              <a:t>OBS: Teksten må IKKE gå ind over kronen</a:t>
            </a:r>
          </a:p>
        </p:txBody>
      </p:sp>
      <p:sp>
        <p:nvSpPr>
          <p:cNvPr id="5" name="Subtitle 2">
            <a:extLst>
              <a:ext uri="{FF2B5EF4-FFF2-40B4-BE49-F238E27FC236}">
                <a16:creationId xmlns:a16="http://schemas.microsoft.com/office/drawing/2014/main" id="{E7130A6D-1077-5B59-3D96-367B90401936}"/>
              </a:ext>
            </a:extLst>
          </p:cNvPr>
          <p:cNvSpPr>
            <a:spLocks noGrp="1"/>
          </p:cNvSpPr>
          <p:nvPr>
            <p:ph type="subTitle" idx="1" hasCustomPrompt="1"/>
          </p:nvPr>
        </p:nvSpPr>
        <p:spPr bwMode="white">
          <a:xfrm>
            <a:off x="812799" y="3918399"/>
            <a:ext cx="7315201" cy="552001"/>
          </a:xfrm>
        </p:spPr>
        <p:txBody>
          <a:bodyPr/>
          <a:lstStyle>
            <a:lvl1pPr marL="0" indent="0" algn="l">
              <a:lnSpc>
                <a:spcPct val="80000"/>
              </a:lnSpc>
              <a:spcBef>
                <a:spcPts val="600"/>
              </a:spcBef>
              <a:spcAft>
                <a:spcPts val="600"/>
              </a:spcAft>
              <a:buFont typeface="Arial" panose="020B0604020202020204" pitchFamily="34" charset="0"/>
              <a:buChar char="​"/>
              <a:defRPr sz="1600" b="0"/>
            </a:lvl1pPr>
            <a:lvl2pPr marL="0" indent="0" algn="l">
              <a:lnSpc>
                <a:spcPct val="80000"/>
              </a:lnSpc>
              <a:spcBef>
                <a:spcPts val="600"/>
              </a:spcBef>
              <a:spcAft>
                <a:spcPts val="600"/>
              </a:spcAft>
              <a:buFont typeface="Arial" panose="020B0604020202020204" pitchFamily="34" charset="0"/>
              <a:buChar char="​"/>
              <a:defRPr sz="1200" b="0"/>
            </a:lvl2pPr>
            <a:lvl3pPr marL="0" indent="0" algn="l">
              <a:lnSpc>
                <a:spcPct val="80000"/>
              </a:lnSpc>
              <a:spcBef>
                <a:spcPts val="600"/>
              </a:spcBef>
              <a:spcAft>
                <a:spcPts val="600"/>
              </a:spcAft>
              <a:buFont typeface="Arial" panose="020B0604020202020204" pitchFamily="34" charset="0"/>
              <a:buChar char="​"/>
              <a:defRPr sz="1200" b="0"/>
            </a:lvl3pPr>
            <a:lvl4pPr marL="0" indent="0" algn="l">
              <a:lnSpc>
                <a:spcPct val="80000"/>
              </a:lnSpc>
              <a:spcBef>
                <a:spcPts val="600"/>
              </a:spcBef>
              <a:spcAft>
                <a:spcPts val="600"/>
              </a:spcAft>
              <a:buFont typeface="Arial" panose="020B0604020202020204" pitchFamily="34" charset="0"/>
              <a:buChar char="​"/>
              <a:defRPr sz="1200" b="0"/>
            </a:lvl4pPr>
            <a:lvl5pPr marL="0" indent="0" algn="l">
              <a:lnSpc>
                <a:spcPct val="80000"/>
              </a:lnSpc>
              <a:spcBef>
                <a:spcPts val="600"/>
              </a:spcBef>
              <a:spcAft>
                <a:spcPts val="600"/>
              </a:spcAft>
              <a:buFont typeface="Arial" panose="020B0604020202020204" pitchFamily="34" charset="0"/>
              <a:buChar char="​"/>
              <a:defRPr sz="1200" b="0"/>
            </a:lvl5pPr>
            <a:lvl6pPr marL="0" indent="0" algn="l">
              <a:lnSpc>
                <a:spcPct val="80000"/>
              </a:lnSpc>
              <a:spcBef>
                <a:spcPts val="600"/>
              </a:spcBef>
              <a:spcAft>
                <a:spcPts val="600"/>
              </a:spcAft>
              <a:buFont typeface="Arial" panose="020B0604020202020204" pitchFamily="34" charset="0"/>
              <a:buChar char="​"/>
              <a:defRPr sz="1200" b="0"/>
            </a:lvl6pPr>
            <a:lvl7pPr marL="0" indent="0" algn="l">
              <a:lnSpc>
                <a:spcPct val="80000"/>
              </a:lnSpc>
              <a:spcBef>
                <a:spcPts val="600"/>
              </a:spcBef>
              <a:spcAft>
                <a:spcPts val="600"/>
              </a:spcAft>
              <a:buFont typeface="Arial" panose="020B0604020202020204" pitchFamily="34" charset="0"/>
              <a:buChar char="​"/>
              <a:defRPr sz="1200" b="0"/>
            </a:lvl7pPr>
            <a:lvl8pPr marL="0" indent="0" algn="l">
              <a:lnSpc>
                <a:spcPct val="80000"/>
              </a:lnSpc>
              <a:spcBef>
                <a:spcPts val="600"/>
              </a:spcBef>
              <a:spcAft>
                <a:spcPts val="600"/>
              </a:spcAft>
              <a:buFont typeface="Arial" panose="020B0604020202020204" pitchFamily="34" charset="0"/>
              <a:buChar char="​"/>
              <a:defRPr sz="1200" b="0"/>
            </a:lvl8pPr>
            <a:lvl9pPr marL="0" indent="0" algn="l">
              <a:lnSpc>
                <a:spcPct val="80000"/>
              </a:lnSpc>
              <a:spcBef>
                <a:spcPts val="600"/>
              </a:spcBef>
              <a:spcAft>
                <a:spcPts val="600"/>
              </a:spcAft>
              <a:buFont typeface="Arial" panose="020B0604020202020204" pitchFamily="34" charset="0"/>
              <a:buChar char="​"/>
              <a:defRPr sz="1200" b="0"/>
            </a:lvl9pPr>
          </a:lstStyle>
          <a:p>
            <a:r>
              <a:rPr lang="da-DK"/>
              <a:t>Klik for at tilføje supplerende tekst</a:t>
            </a:r>
          </a:p>
        </p:txBody>
      </p:sp>
      <p:sp>
        <p:nvSpPr>
          <p:cNvPr id="6" name="Pladsholder til tekst 5">
            <a:extLst>
              <a:ext uri="{FF2B5EF4-FFF2-40B4-BE49-F238E27FC236}">
                <a16:creationId xmlns:a16="http://schemas.microsoft.com/office/drawing/2014/main" id="{B293B8D1-ABA4-FBC9-48C5-C1E94A30B38F}"/>
              </a:ext>
            </a:extLst>
          </p:cNvPr>
          <p:cNvSpPr>
            <a:spLocks noGrp="1"/>
          </p:cNvSpPr>
          <p:nvPr>
            <p:ph type="body" sz="quarter" idx="18" hasCustomPrompt="1"/>
          </p:nvPr>
        </p:nvSpPr>
        <p:spPr bwMode="white">
          <a:xfrm>
            <a:off x="812800" y="5638800"/>
            <a:ext cx="4064000" cy="406400"/>
          </a:xfrm>
        </p:spPr>
        <p:txBody>
          <a:bodyPr rIns="194400"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a:t>Klik for at tilføje fornavn, efternavn, stilling</a:t>
            </a:r>
          </a:p>
        </p:txBody>
      </p:sp>
      <p:sp>
        <p:nvSpPr>
          <p:cNvPr id="12" name="Pladsholder til tekst 7">
            <a:extLst>
              <a:ext uri="{FF2B5EF4-FFF2-40B4-BE49-F238E27FC236}">
                <a16:creationId xmlns:a16="http://schemas.microsoft.com/office/drawing/2014/main" id="{1D133F85-99F6-F4F0-9F10-6764780DE79D}"/>
              </a:ext>
            </a:extLst>
          </p:cNvPr>
          <p:cNvSpPr>
            <a:spLocks noGrp="1"/>
          </p:cNvSpPr>
          <p:nvPr>
            <p:ph type="body" sz="quarter" idx="19" hasCustomPrompt="1"/>
          </p:nvPr>
        </p:nvSpPr>
        <p:spPr bwMode="white">
          <a:xfrm>
            <a:off x="4876800" y="5638800"/>
            <a:ext cx="3251200" cy="406400"/>
          </a:xfrm>
        </p:spPr>
        <p:txBody>
          <a:bodyPr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a:t>Klik for at tilføje dato, fx 1. januar 2023</a:t>
            </a:r>
          </a:p>
        </p:txBody>
      </p:sp>
      <p:pic>
        <p:nvPicPr>
          <p:cNvPr id="13" name="Logo RGB" hidden="1">
            <a:extLst>
              <a:ext uri="{FF2B5EF4-FFF2-40B4-BE49-F238E27FC236}">
                <a16:creationId xmlns:a16="http://schemas.microsoft.com/office/drawing/2014/main" id="{12E5B32F-ADE0-0BE7-A4FD-05CBB58D732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5"/>
              </a:ext>
            </a:extLst>
          </a:blip>
          <a:stretch>
            <a:fillRect/>
          </a:stretch>
        </p:blipFill>
        <p:spPr>
          <a:xfrm>
            <a:off x="406400" y="406400"/>
            <a:ext cx="1590085" cy="806400"/>
          </a:xfrm>
          <a:prstGeom prst="rect">
            <a:avLst/>
          </a:prstGeom>
        </p:spPr>
      </p:pic>
      <p:sp>
        <p:nvSpPr>
          <p:cNvPr id="3" name="TextBox 2">
            <a:extLst>
              <a:ext uri="{FF2B5EF4-FFF2-40B4-BE49-F238E27FC236}">
                <a16:creationId xmlns:a16="http://schemas.microsoft.com/office/drawing/2014/main" id="{AAD87D64-1D5E-0CAB-BB21-DDD649A63D18}"/>
              </a:ext>
            </a:extLst>
          </p:cNvPr>
          <p:cNvSpPr txBox="1"/>
          <p:nvPr userDrawn="1"/>
        </p:nvSpPr>
        <p:spPr>
          <a:xfrm>
            <a:off x="-2743200" y="3807108"/>
            <a:ext cx="2595600" cy="3112222"/>
          </a:xfrm>
          <a:prstGeom prst="rect">
            <a:avLst/>
          </a:prstGeom>
          <a:noFill/>
          <a:ln w="12700">
            <a:solidFill>
              <a:schemeClr val="tx1">
                <a:lumMod val="50000"/>
                <a:lumOff val="50000"/>
              </a:schemeClr>
            </a:solidFill>
            <a:prstDash val="lgDash"/>
          </a:ln>
        </p:spPr>
        <p:txBody>
          <a:bodyPr wrap="square" lIns="162000" tIns="162000" rIns="162000" bIns="162000" rtlCol="0">
            <a:spAutoFit/>
          </a:bodyPr>
          <a:lstStyle/>
          <a:p>
            <a:pPr algn="l">
              <a:lnSpc>
                <a:spcPct val="110000"/>
              </a:lnSpc>
              <a:spcBef>
                <a:spcPts val="600"/>
              </a:spcBef>
              <a:spcAft>
                <a:spcPts val="600"/>
              </a:spcAft>
            </a:pPr>
            <a:r>
              <a:rPr lang="da-DK" sz="1200" b="1">
                <a:solidFill>
                  <a:schemeClr val="bg1"/>
                </a:solidFill>
              </a:rPr>
              <a:t>Udskift baggrundsbillede:</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Nulstil slide for at få billedet øverst</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Højreklik på billede og vælg ”Skift billede”</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Indsæt dit ønskede billede</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Højreklik på billedet, vælg </a:t>
            </a:r>
            <a:r>
              <a:rPr lang="da-DK" sz="1200" b="1">
                <a:solidFill>
                  <a:schemeClr val="bg1"/>
                </a:solidFill>
              </a:rPr>
              <a:t>Placer bagerst</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Justér evt. det mørke filter igen</a:t>
            </a:r>
          </a:p>
        </p:txBody>
      </p:sp>
      <p:sp>
        <p:nvSpPr>
          <p:cNvPr id="18" name="TextBox 17">
            <a:extLst>
              <a:ext uri="{FF2B5EF4-FFF2-40B4-BE49-F238E27FC236}">
                <a16:creationId xmlns:a16="http://schemas.microsoft.com/office/drawing/2014/main" id="{CAE0B00E-0867-6C07-51F2-15F772B9BA13}"/>
              </a:ext>
            </a:extLst>
          </p:cNvPr>
          <p:cNvSpPr txBox="1"/>
          <p:nvPr userDrawn="1"/>
        </p:nvSpPr>
        <p:spPr>
          <a:xfrm>
            <a:off x="-2743200" y="0"/>
            <a:ext cx="2597097" cy="3616975"/>
          </a:xfrm>
          <a:prstGeom prst="rect">
            <a:avLst/>
          </a:prstGeom>
          <a:noFill/>
          <a:ln w="12700">
            <a:solidFill>
              <a:schemeClr val="tx1">
                <a:lumMod val="50000"/>
                <a:lumOff val="50000"/>
              </a:schemeClr>
            </a:solidFill>
            <a:prstDash val="lgDash"/>
          </a:ln>
        </p:spPr>
        <p:txBody>
          <a:bodyPr wrap="square" lIns="162000" tIns="162000" rIns="162000" bIns="162000" rtlCol="0">
            <a:spAutoFit/>
          </a:bodyPr>
          <a:lstStyle/>
          <a:p>
            <a:pPr algn="l">
              <a:lnSpc>
                <a:spcPct val="110000"/>
              </a:lnSpc>
              <a:spcBef>
                <a:spcPts val="600"/>
              </a:spcBef>
              <a:spcAft>
                <a:spcPts val="600"/>
              </a:spcAft>
            </a:pPr>
            <a:r>
              <a:rPr lang="da-DK" sz="1200" b="1">
                <a:solidFill>
                  <a:schemeClr val="bg1"/>
                </a:solidFill>
              </a:rPr>
              <a:t>Indsæt baggrundsbillede:</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Klik på billedpladsholderens ramme, klik på fane Indsæt/ Billeder </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Højreklik på billedet, vælg </a:t>
            </a:r>
            <a:r>
              <a:rPr lang="da-DK" sz="1200" b="1">
                <a:solidFill>
                  <a:schemeClr val="bg1"/>
                </a:solidFill>
              </a:rPr>
              <a:t>Placer bagerst</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bg1"/>
                </a:solidFill>
              </a:rPr>
              <a:t>Mørkt filter og kronen bliver synlige. Ønsker du mørkere eller lysere filter, klik på filterets ramme, vælg </a:t>
            </a:r>
            <a:r>
              <a:rPr lang="da-DK" sz="1200" b="1">
                <a:solidFill>
                  <a:schemeClr val="bg1"/>
                </a:solidFill>
              </a:rPr>
              <a:t>Formater figur</a:t>
            </a:r>
            <a:r>
              <a:rPr lang="da-DK" sz="1200" b="0">
                <a:solidFill>
                  <a:schemeClr val="bg1"/>
                </a:solidFill>
              </a:rPr>
              <a:t> og justér </a:t>
            </a:r>
            <a:r>
              <a:rPr lang="da-DK" sz="1200" b="1">
                <a:solidFill>
                  <a:schemeClr val="bg1"/>
                </a:solidFill>
              </a:rPr>
              <a:t>Gennemsigtighed</a:t>
            </a:r>
            <a:r>
              <a:rPr lang="da-DK" sz="1200" b="0">
                <a:solidFill>
                  <a:schemeClr val="bg1"/>
                </a:solidFill>
              </a:rPr>
              <a:t>, mere end 45% for lysere, eller mindre end 45% for mørkere</a:t>
            </a:r>
          </a:p>
        </p:txBody>
      </p:sp>
      <p:pic>
        <p:nvPicPr>
          <p:cNvPr id="16" name="Billede 15">
            <a:extLst>
              <a:ext uri="{FF2B5EF4-FFF2-40B4-BE49-F238E27FC236}">
                <a16:creationId xmlns:a16="http://schemas.microsoft.com/office/drawing/2014/main" id="{9310A062-A25D-49ED-80D3-5FE7F5C9B6A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6400" y="414522"/>
            <a:ext cx="1530745" cy="806400"/>
          </a:xfrm>
          <a:prstGeom prst="rect">
            <a:avLst/>
          </a:prstGeom>
        </p:spPr>
      </p:pic>
    </p:spTree>
    <p:extLst>
      <p:ext uri="{BB962C8B-B14F-4D97-AF65-F5344CB8AC3E}">
        <p14:creationId xmlns:p14="http://schemas.microsoft.com/office/powerpoint/2010/main" val="3618756670"/>
      </p:ext>
    </p:extLst>
  </p:cSld>
  <p:clrMapOvr>
    <a:overrideClrMapping bg1="dk1" tx1="lt1" bg2="dk2" tx2="lt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2E2706-87A9-DC95-346A-F7D524DE4DC8}"/>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Date Placeholder 6" hidden="1">
            <a:extLst>
              <a:ext uri="{FF2B5EF4-FFF2-40B4-BE49-F238E27FC236}">
                <a16:creationId xmlns:a16="http://schemas.microsoft.com/office/drawing/2014/main" id="{1429E5F2-0255-4760-9B2A-22AD360D02DE}"/>
              </a:ext>
            </a:extLst>
          </p:cNvPr>
          <p:cNvSpPr>
            <a:spLocks noGrp="1"/>
          </p:cNvSpPr>
          <p:nvPr>
            <p:ph type="dt" sz="half" idx="15"/>
          </p:nvPr>
        </p:nvSpPr>
        <p:spPr>
          <a:xfrm flipH="1">
            <a:off x="0" y="6858000"/>
            <a:ext cx="0" cy="0"/>
          </a:xfrm>
        </p:spPr>
        <p:txBody>
          <a:bodyPr/>
          <a:lstStyle>
            <a:lvl1pPr>
              <a:defRPr sz="100">
                <a:noFill/>
              </a:defRPr>
            </a:lvl1pPr>
          </a:lstStyle>
          <a:p>
            <a:fld id="{AC515801-AD68-47BC-9786-FEFFB5AD5249}" type="datetime2">
              <a:rPr lang="da-DK" smtClean="0"/>
              <a:t>10. april 2024</a:t>
            </a:fld>
            <a:endParaRPr lang="da-DK"/>
          </a:p>
        </p:txBody>
      </p:sp>
      <p:sp>
        <p:nvSpPr>
          <p:cNvPr id="9" name="Footer Placeholder 8" hidden="1">
            <a:extLst>
              <a:ext uri="{FF2B5EF4-FFF2-40B4-BE49-F238E27FC236}">
                <a16:creationId xmlns:a16="http://schemas.microsoft.com/office/drawing/2014/main" id="{828D70AA-4CBD-4E0A-BDA8-1D9034F361EA}"/>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812800" y="743658"/>
            <a:ext cx="6502400" cy="641927"/>
          </a:xfrm>
        </p:spPr>
        <p:txBody>
          <a:bodyPr/>
          <a:lstStyle>
            <a:lvl1pPr>
              <a:defRPr sz="4200"/>
            </a:lvl1pPr>
          </a:lstStyle>
          <a:p>
            <a:r>
              <a:rPr lang="da-DK"/>
              <a:t>Tilføj agendatitel</a:t>
            </a:r>
          </a:p>
        </p:txBody>
      </p:sp>
      <p:sp>
        <p:nvSpPr>
          <p:cNvPr id="7" name="Text Placeholder 2"/>
          <p:cNvSpPr>
            <a:spLocks noGrp="1"/>
          </p:cNvSpPr>
          <p:nvPr>
            <p:ph type="body" sz="quarter" idx="13" hasCustomPrompt="1"/>
          </p:nvPr>
        </p:nvSpPr>
        <p:spPr>
          <a:xfrm>
            <a:off x="812799" y="1968499"/>
            <a:ext cx="6502401" cy="3670299"/>
          </a:xfrm>
        </p:spPr>
        <p:txBody>
          <a:bodyPr/>
          <a:lstStyle>
            <a:lvl1pPr marL="266400" indent="-266400">
              <a:spcBef>
                <a:spcPts val="800"/>
              </a:spcBef>
              <a:spcAft>
                <a:spcPts val="800"/>
              </a:spcAft>
              <a:buFont typeface="+mj-lt"/>
              <a:buAutoNum type="arabicPeriod"/>
              <a:defRPr sz="2000" b="0">
                <a:solidFill>
                  <a:schemeClr val="accent1"/>
                </a:solidFill>
              </a:defRPr>
            </a:lvl1pPr>
            <a:lvl2pPr marL="446400" indent="-266400">
              <a:lnSpc>
                <a:spcPct val="100000"/>
              </a:lnSpc>
              <a:spcBef>
                <a:spcPct val="0"/>
              </a:spcBef>
              <a:spcAft>
                <a:spcPts val="600"/>
              </a:spcAft>
              <a:buFont typeface="+mj-lt"/>
              <a:buAutoNum type="alphaLcPeriod"/>
              <a:defRPr sz="1600" b="0">
                <a:solidFill>
                  <a:schemeClr val="accent1"/>
                </a:solidFill>
              </a:defRPr>
            </a:lvl2pPr>
            <a:lvl3pPr marL="446400" indent="-266400">
              <a:lnSpc>
                <a:spcPct val="100000"/>
              </a:lnSpc>
              <a:spcBef>
                <a:spcPct val="0"/>
              </a:spcBef>
              <a:spcAft>
                <a:spcPts val="600"/>
              </a:spcAft>
              <a:buFont typeface="+mj-lt"/>
              <a:buAutoNum type="alphaLcPeriod"/>
              <a:defRPr sz="1600" b="0">
                <a:solidFill>
                  <a:schemeClr val="tx2"/>
                </a:solidFill>
              </a:defRPr>
            </a:lvl3pPr>
            <a:lvl4pPr marL="446400" indent="-266400">
              <a:lnSpc>
                <a:spcPct val="100000"/>
              </a:lnSpc>
              <a:spcBef>
                <a:spcPct val="0"/>
              </a:spcBef>
              <a:spcAft>
                <a:spcPts val="600"/>
              </a:spcAft>
              <a:buFont typeface="+mj-lt"/>
              <a:buAutoNum type="alphaLcPeriod"/>
              <a:defRPr sz="1600" b="0">
                <a:solidFill>
                  <a:schemeClr val="tx2"/>
                </a:solidFill>
              </a:defRPr>
            </a:lvl4pPr>
            <a:lvl5pPr marL="446400" indent="-266400">
              <a:lnSpc>
                <a:spcPct val="100000"/>
              </a:lnSpc>
              <a:spcBef>
                <a:spcPct val="0"/>
              </a:spcBef>
              <a:spcAft>
                <a:spcPts val="600"/>
              </a:spcAft>
              <a:buFont typeface="+mj-lt"/>
              <a:buAutoNum type="alphaLcPeriod"/>
              <a:defRPr sz="1600" b="0">
                <a:solidFill>
                  <a:schemeClr val="tx2"/>
                </a:solidFill>
              </a:defRPr>
            </a:lvl5pPr>
            <a:lvl6pPr marL="446400" indent="-266400">
              <a:lnSpc>
                <a:spcPct val="100000"/>
              </a:lnSpc>
              <a:spcBef>
                <a:spcPct val="0"/>
              </a:spcBef>
              <a:spcAft>
                <a:spcPts val="600"/>
              </a:spcAft>
              <a:buFont typeface="+mj-lt"/>
              <a:buAutoNum type="alphaLcPeriod"/>
              <a:defRPr sz="1600" b="0">
                <a:solidFill>
                  <a:schemeClr val="tx2"/>
                </a:solidFill>
              </a:defRPr>
            </a:lvl6pPr>
            <a:lvl7pPr marL="446400" indent="-266400">
              <a:lnSpc>
                <a:spcPct val="100000"/>
              </a:lnSpc>
              <a:spcBef>
                <a:spcPct val="0"/>
              </a:spcBef>
              <a:spcAft>
                <a:spcPts val="600"/>
              </a:spcAft>
              <a:buFont typeface="+mj-lt"/>
              <a:buAutoNum type="alphaLcPeriod"/>
              <a:defRPr sz="1600" b="0">
                <a:solidFill>
                  <a:schemeClr val="tx2"/>
                </a:solidFill>
              </a:defRPr>
            </a:lvl7pPr>
            <a:lvl8pPr marL="446400" indent="-266400">
              <a:lnSpc>
                <a:spcPct val="100000"/>
              </a:lnSpc>
              <a:spcBef>
                <a:spcPct val="0"/>
              </a:spcBef>
              <a:spcAft>
                <a:spcPts val="600"/>
              </a:spcAft>
              <a:buFont typeface="+mj-lt"/>
              <a:buAutoNum type="alphaLcPeriod"/>
              <a:defRPr sz="1600" b="0">
                <a:solidFill>
                  <a:schemeClr val="tx2"/>
                </a:solidFill>
              </a:defRPr>
            </a:lvl8pPr>
            <a:lvl9pPr marL="446400" indent="-266400">
              <a:lnSpc>
                <a:spcPct val="100000"/>
              </a:lnSpc>
              <a:spcBef>
                <a:spcPct val="0"/>
              </a:spcBef>
              <a:spcAft>
                <a:spcPts val="600"/>
              </a:spcAft>
              <a:buFont typeface="+mj-lt"/>
              <a:buAutoNum type="alphaLcPeriod"/>
              <a:defRPr sz="1600" b="0">
                <a:solidFill>
                  <a:schemeClr val="tx2"/>
                </a:solidFill>
              </a:defRPr>
            </a:lvl9pPr>
          </a:lstStyle>
          <a:p>
            <a:pPr lvl="0"/>
            <a:r>
              <a:rPr lang="da-DK" noProof="0"/>
              <a:t>Klik for at tilføje agendapunkt                                       Klik på Forøg listeniveau for at se næste tekstformat   Klik på Formindsk listeniveau for at se foregående tekstformat </a:t>
            </a:r>
          </a:p>
          <a:p>
            <a:pPr lvl="1"/>
            <a:r>
              <a:rPr lang="da-DK" noProof="0"/>
              <a:t>Andet niveau</a:t>
            </a:r>
          </a:p>
        </p:txBody>
      </p:sp>
      <p:sp>
        <p:nvSpPr>
          <p:cNvPr id="4" name="Pladsholder til slidenummer 3">
            <a:extLst>
              <a:ext uri="{FF2B5EF4-FFF2-40B4-BE49-F238E27FC236}">
                <a16:creationId xmlns:a16="http://schemas.microsoft.com/office/drawing/2014/main" id="{BC6BCB1F-D679-7455-E2A3-AE25E97E0EB7}"/>
              </a:ext>
            </a:extLst>
          </p:cNvPr>
          <p:cNvSpPr>
            <a:spLocks noGrp="1"/>
          </p:cNvSpPr>
          <p:nvPr>
            <p:ph type="sldNum" sz="quarter" idx="17"/>
          </p:nvPr>
        </p:nvSpPr>
        <p:spPr/>
        <p:txBody>
          <a:bodyPr/>
          <a:lstStyle/>
          <a:p>
            <a:fld id="{24C8C45C-947F-4981-8B3F-4F32E973C901}" type="slidenum">
              <a:rPr lang="da-DK" smtClean="0"/>
              <a:t>‹nr.›</a:t>
            </a:fld>
            <a:endParaRPr lang="da-DK"/>
          </a:p>
        </p:txBody>
      </p:sp>
      <p:pic>
        <p:nvPicPr>
          <p:cNvPr id="5" name="Graphic 10">
            <a:extLst>
              <a:ext uri="{FF2B5EF4-FFF2-40B4-BE49-F238E27FC236}">
                <a16:creationId xmlns:a16="http://schemas.microsoft.com/office/drawing/2014/main" id="{74B3F215-D621-C284-F011-8901FAEA860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3"/>
              </a:ext>
            </a:extLst>
          </a:blip>
          <a:stretch>
            <a:fillRect/>
          </a:stretch>
        </p:blipFill>
        <p:spPr>
          <a:xfrm>
            <a:off x="8128000" y="2740444"/>
            <a:ext cx="3251200" cy="2898356"/>
          </a:xfrm>
          <a:prstGeom prst="rect">
            <a:avLst/>
          </a:prstGeom>
        </p:spPr>
      </p:pic>
    </p:spTree>
    <p:extLst>
      <p:ext uri="{BB962C8B-B14F-4D97-AF65-F5344CB8AC3E}">
        <p14:creationId xmlns:p14="http://schemas.microsoft.com/office/powerpoint/2010/main" val="219831753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Kapitel">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49D45-51C1-97B2-2B6C-E9D08F82C4B8}"/>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flipH="1">
            <a:off x="0" y="6858000"/>
            <a:ext cx="0" cy="0"/>
          </a:xfrm>
        </p:spPr>
        <p:txBody>
          <a:bodyPr/>
          <a:lstStyle>
            <a:lvl1pPr>
              <a:defRPr sz="100">
                <a:noFill/>
              </a:defRPr>
            </a:lvl1pPr>
          </a:lstStyle>
          <a:p>
            <a:fld id="{C6EC6C57-E07C-4B44-997E-0E66161001C0}" type="datetime2">
              <a:rPr lang="da-DK" smtClean="0"/>
              <a:t>10. april 2024</a:t>
            </a:fld>
            <a:endParaRPr lang="da-DK"/>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2" name="Title 1"/>
          <p:cNvSpPr>
            <a:spLocks noGrp="1"/>
          </p:cNvSpPr>
          <p:nvPr>
            <p:ph type="ctrTitle" hasCustomPrompt="1"/>
          </p:nvPr>
        </p:nvSpPr>
        <p:spPr>
          <a:xfrm>
            <a:off x="812800" y="4399527"/>
            <a:ext cx="7317678" cy="1239273"/>
          </a:xfrm>
        </p:spPr>
        <p:txBody>
          <a:bodyPr rIns="0" anchor="t" anchorCtr="0"/>
          <a:lstStyle>
            <a:lvl1pPr algn="l">
              <a:defRPr sz="4200">
                <a:solidFill>
                  <a:schemeClr val="accent1"/>
                </a:solidFill>
              </a:defRPr>
            </a:lvl1pPr>
          </a:lstStyle>
          <a:p>
            <a:r>
              <a:rPr lang="da-DK"/>
              <a:t>Klik for at tilføje titel</a:t>
            </a:r>
          </a:p>
        </p:txBody>
      </p:sp>
      <p:sp>
        <p:nvSpPr>
          <p:cNvPr id="3" name="Subtitle 2"/>
          <p:cNvSpPr>
            <a:spLocks noGrp="1"/>
          </p:cNvSpPr>
          <p:nvPr>
            <p:ph type="subTitle" idx="1" hasCustomPrompt="1"/>
          </p:nvPr>
        </p:nvSpPr>
        <p:spPr>
          <a:xfrm>
            <a:off x="812800" y="3490021"/>
            <a:ext cx="7317676" cy="672562"/>
          </a:xfrm>
        </p:spPr>
        <p:txBody>
          <a:bodyPr rIns="0" anchor="b" anchorCtr="0"/>
          <a:lstStyle>
            <a:lvl1pPr marL="0" indent="0" algn="l">
              <a:lnSpc>
                <a:spcPct val="90000"/>
              </a:lnSpc>
              <a:spcBef>
                <a:spcPct val="0"/>
              </a:spcBef>
              <a:spcAft>
                <a:spcPct val="0"/>
              </a:spcAft>
              <a:buFont typeface="Arial" panose="020B0604020202020204" pitchFamily="34" charset="0"/>
              <a:buNone/>
              <a:defRPr sz="4200" b="1" spc="-70" baseline="0">
                <a:solidFill>
                  <a:schemeClr val="accent4">
                    <a:lumMod val="60000"/>
                    <a:lumOff val="40000"/>
                  </a:schemeClr>
                </a:solidFill>
              </a:defRPr>
            </a:lvl1pPr>
            <a:lvl2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2pPr>
            <a:lvl3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3pPr>
            <a:lvl4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4pPr>
            <a:lvl5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5pPr>
            <a:lvl6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6pPr>
            <a:lvl7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7pPr>
            <a:lvl8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8pPr>
            <a:lvl9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9pPr>
          </a:lstStyle>
          <a:p>
            <a:r>
              <a:rPr lang="da-DK"/>
              <a:t>Tilføj fx 01</a:t>
            </a:r>
          </a:p>
        </p:txBody>
      </p:sp>
      <p:sp>
        <p:nvSpPr>
          <p:cNvPr id="5" name="Pladsholder til slidenummer 4">
            <a:extLst>
              <a:ext uri="{FF2B5EF4-FFF2-40B4-BE49-F238E27FC236}">
                <a16:creationId xmlns:a16="http://schemas.microsoft.com/office/drawing/2014/main" id="{009134B4-BBCE-33E6-826D-5A53AE80B572}"/>
              </a:ext>
            </a:extLst>
          </p:cNvPr>
          <p:cNvSpPr>
            <a:spLocks noGrp="1"/>
          </p:cNvSpPr>
          <p:nvPr>
            <p:ph type="sldNum" sz="quarter" idx="17"/>
          </p:nvPr>
        </p:nvSpPr>
        <p:spPr/>
        <p:txBody>
          <a:bodyPr/>
          <a:lstStyle/>
          <a:p>
            <a:fld id="{24C8C45C-947F-4981-8B3F-4F32E973C901}" type="slidenum">
              <a:rPr lang="da-DK" smtClean="0"/>
              <a:t>‹nr.›</a:t>
            </a:fld>
            <a:endParaRPr lang="da-DK"/>
          </a:p>
        </p:txBody>
      </p:sp>
      <p:pic>
        <p:nvPicPr>
          <p:cNvPr id="7" name="Graphic 4">
            <a:extLst>
              <a:ext uri="{FF2B5EF4-FFF2-40B4-BE49-F238E27FC236}">
                <a16:creationId xmlns:a16="http://schemas.microsoft.com/office/drawing/2014/main" id="{A28CAE69-11D3-99F0-F0E4-8FB4408ACD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3"/>
              </a:ext>
            </a:extLst>
          </a:blip>
          <a:stretch>
            <a:fillRect/>
          </a:stretch>
        </p:blipFill>
        <p:spPr>
          <a:xfrm>
            <a:off x="8128000" y="2740444"/>
            <a:ext cx="3251200" cy="2898356"/>
          </a:xfrm>
          <a:prstGeom prst="rect">
            <a:avLst/>
          </a:prstGeom>
        </p:spPr>
      </p:pic>
    </p:spTree>
    <p:extLst>
      <p:ext uri="{BB962C8B-B14F-4D97-AF65-F5344CB8AC3E}">
        <p14:creationId xmlns:p14="http://schemas.microsoft.com/office/powerpoint/2010/main" val="1971382265"/>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g indhold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lvl1pPr>
            <a:lvl2pPr>
              <a:defRPr/>
            </a:lvl2pPr>
            <a:lvl3pPr>
              <a:defRPr/>
            </a:lvl3pPr>
            <a:lvl4pPr>
              <a:defRPr/>
            </a:lvl4pPr>
            <a:lvl5pPr>
              <a:defRPr>
                <a:solidFill>
                  <a:schemeClr val="accent1"/>
                </a:solidFill>
              </a:defRPr>
            </a:lvl5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FA532F53-CC62-4553-9D43-03DE52C486B3}" type="datetime2">
              <a:rPr lang="da-DK" smtClean="0"/>
              <a:t>10. april 2024</a:t>
            </a:fld>
            <a:endParaRPr lang="da-DK"/>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273101111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og indhold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15F8B7-992F-CD7C-1067-88371064A0DC}"/>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 </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79FE527D-4DAF-4B54-B0BF-869BC0806E2F}" type="datetime2">
              <a:rPr lang="da-DK" smtClean="0"/>
              <a:t>10. april 2024</a:t>
            </a:fld>
            <a:endParaRPr lang="da-DK"/>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410231035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g indhold C">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15F8B7-992F-CD7C-1067-88371064A0DC}"/>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DA9BF770-4F7A-47EE-9095-4C2C9343F5CB}" type="datetime2">
              <a:rPr lang="da-DK" smtClean="0"/>
              <a:t>10. april 2024</a:t>
            </a:fld>
            <a:endParaRPr lang="da-DK"/>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394324798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dhold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lvl1pPr>
            <a:lvl5pPr>
              <a:defRPr>
                <a:solidFill>
                  <a:schemeClr val="accent1"/>
                </a:solidFill>
              </a:defRPr>
            </a:lvl5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a:p>
            <a:pPr lvl="6"/>
            <a:endParaRPr lang="da-DK"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lvl1pPr>
            <a:lvl5pPr>
              <a:defRPr>
                <a:solidFill>
                  <a:schemeClr val="accent1"/>
                </a:solidFill>
              </a:defRPr>
            </a:lvl5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a:p>
            <a:pPr lvl="6"/>
            <a:endParaRPr lang="da-DK" noProof="0"/>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26078736-8A73-4C46-99F0-3F18846D973B}" type="datetime2">
              <a:rPr lang="da-DK" smtClean="0"/>
              <a:t>10. april 2024</a:t>
            </a:fld>
            <a:endParaRPr lang="da-DK"/>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137092686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dhold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5A1F2D-F0D9-D704-6D47-D5BA413A712B}"/>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E981CBAE-8A2A-4D9D-B6B8-D09E2EA893EF}" type="datetime2">
              <a:rPr lang="da-DK" smtClean="0"/>
              <a:t>10. april 2024</a:t>
            </a:fld>
            <a:endParaRPr lang="da-DK"/>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318282072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dhold 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5A1F2D-F0D9-D704-6D47-D5BA413A712B}"/>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AC6760AB-EE36-4734-9582-F16B96D5B50D}" type="datetime2">
              <a:rPr lang="da-DK" smtClean="0"/>
              <a:t>10. april 2024</a:t>
            </a:fld>
            <a:endParaRPr lang="da-DK"/>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16416424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lvl1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321A4093-DC54-4B10-876F-3A00F0CF8570}" type="datetime2">
              <a:rPr lang="da-DK" smtClean="0"/>
              <a:t>10. april 2024</a:t>
            </a:fld>
            <a:endParaRPr lang="da-DK"/>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33979066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AC28FF-AA27-C129-AECD-196384946D06}"/>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04E51B05-FFEA-4644-9786-413A075D74A4}" type="datetime2">
              <a:rPr lang="da-DK" smtClean="0"/>
              <a:t>10. april 2024</a:t>
            </a:fld>
            <a:endParaRPr lang="da-DK"/>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9776884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billede 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AC28FF-AA27-C129-AECD-196384946D06}"/>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chemeClr val="accent4">
              <a:lumMod val="40000"/>
              <a:lumOff val="60000"/>
            </a:schemeClr>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791F274C-6DA9-44BF-A474-56F0CC1E2B71}" type="datetime2">
              <a:rPr lang="da-DK" smtClean="0"/>
              <a:t>10. april 2024</a:t>
            </a:fld>
            <a:endParaRPr lang="da-DK"/>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278468546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hold og tal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a:xfrm>
            <a:off x="812800" y="812800"/>
            <a:ext cx="5689600" cy="1219200"/>
          </a:xfrm>
        </p:spPr>
        <p:txBody>
          <a:bodyPr/>
          <a:lstStyle>
            <a:lvl1pPr>
              <a:defRPr>
                <a:solidFill>
                  <a:schemeClr val="accent1"/>
                </a:solidFill>
              </a:defRPr>
            </a:lvl1pPr>
          </a:lstStyle>
          <a:p>
            <a:r>
              <a:rPr lang="da-DK"/>
              <a:t>Klik for at tilføje titel</a:t>
            </a:r>
          </a:p>
        </p:txBody>
      </p:sp>
      <p:sp>
        <p:nvSpPr>
          <p:cNvPr id="3" name="Content Placeholder 2"/>
          <p:cNvSpPr>
            <a:spLocks noGrp="1"/>
          </p:cNvSpPr>
          <p:nvPr>
            <p:ph idx="1" hasCustomPrompt="1"/>
          </p:nvPr>
        </p:nvSpPr>
        <p:spPr>
          <a:xfrm>
            <a:off x="812799" y="2032000"/>
            <a:ext cx="5689601" cy="3606800"/>
          </a:xfrm>
        </p:spPr>
        <p:txBody>
          <a:bodyPr/>
          <a:lstStyle>
            <a:lvl1pPr>
              <a:defRPr/>
            </a:lvl1pPr>
            <a:lvl2pPr>
              <a:defRPr/>
            </a:lvl2pPr>
            <a:lvl3pPr>
              <a:defRPr/>
            </a:lvl3pPr>
            <a:lvl4pPr>
              <a:defRPr/>
            </a:lvl4pPr>
            <a:lvl5pPr>
              <a:defRPr>
                <a:solidFill>
                  <a:schemeClr val="accent1"/>
                </a:solidFill>
              </a:defRPr>
            </a:lvl5pPr>
          </a:lstStyle>
          <a:p>
            <a:pPr lvl="0"/>
            <a:r>
              <a:rPr lang="da-DK" noProof="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a:t>Andet Niveau</a:t>
            </a:r>
          </a:p>
          <a:p>
            <a:pPr lvl="2"/>
            <a:r>
              <a:rPr lang="da-DK" noProof="0"/>
              <a:t>Tredje Niveau</a:t>
            </a:r>
          </a:p>
          <a:p>
            <a:pPr lvl="3"/>
            <a:r>
              <a:rPr lang="da-DK" noProof="0"/>
              <a:t>Fjerde Niveau</a:t>
            </a:r>
          </a:p>
          <a:p>
            <a:pPr lvl="4"/>
            <a:r>
              <a:rPr lang="da-DK" noProof="0"/>
              <a:t>Femte Niveau</a:t>
            </a:r>
          </a:p>
          <a:p>
            <a:pPr lvl="5"/>
            <a:r>
              <a:rPr lang="da-DK" noProof="0"/>
              <a:t>6</a:t>
            </a:r>
          </a:p>
          <a:p>
            <a:pPr lvl="6"/>
            <a:endParaRPr lang="da-DK" noProof="0"/>
          </a:p>
        </p:txBody>
      </p:sp>
      <p:sp>
        <p:nvSpPr>
          <p:cNvPr id="7" name="Subtitle 2">
            <a:extLst>
              <a:ext uri="{FF2B5EF4-FFF2-40B4-BE49-F238E27FC236}">
                <a16:creationId xmlns:a16="http://schemas.microsoft.com/office/drawing/2014/main" id="{480E4B1A-1877-DD9D-2D85-D6DD0BFAB613}"/>
              </a:ext>
            </a:extLst>
          </p:cNvPr>
          <p:cNvSpPr>
            <a:spLocks noGrp="1"/>
          </p:cNvSpPr>
          <p:nvPr>
            <p:ph type="subTitle" idx="13" hasCustomPrompt="1"/>
          </p:nvPr>
        </p:nvSpPr>
        <p:spPr>
          <a:xfrm>
            <a:off x="7716403" y="-1"/>
            <a:ext cx="4069194" cy="6045193"/>
          </a:xfrm>
          <a:solidFill>
            <a:schemeClr val="accent4">
              <a:lumMod val="20000"/>
              <a:lumOff val="80000"/>
            </a:schemeClr>
          </a:solidFill>
        </p:spPr>
        <p:txBody>
          <a:bodyPr lIns="406800" tIns="813600" rIns="406800" anchor="t" anchorCtr="0"/>
          <a:lstStyle>
            <a:lvl1pPr marL="0" indent="0" algn="l">
              <a:lnSpc>
                <a:spcPct val="90000"/>
              </a:lnSpc>
              <a:spcBef>
                <a:spcPct val="0"/>
              </a:spcBef>
              <a:spcAft>
                <a:spcPct val="0"/>
              </a:spcAft>
              <a:buFont typeface="Arial" panose="020B0604020202020204" pitchFamily="34" charset="0"/>
              <a:buNone/>
              <a:defRPr sz="4200" b="1" spc="-150" baseline="0">
                <a:solidFill>
                  <a:schemeClr val="accent1"/>
                </a:solidFill>
              </a:defRPr>
            </a:lvl1pPr>
            <a:lvl2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2pPr>
            <a:lvl3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3pPr>
            <a:lvl4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4pPr>
            <a:lvl5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5pPr>
            <a:lvl6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6pPr>
            <a:lvl7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7pPr>
            <a:lvl8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8pPr>
            <a:lvl9pPr marL="0" indent="0" algn="l">
              <a:lnSpc>
                <a:spcPct val="90000"/>
              </a:lnSpc>
              <a:spcBef>
                <a:spcPct val="0"/>
              </a:spcBef>
              <a:spcAft>
                <a:spcPct val="0"/>
              </a:spcAft>
              <a:buFont typeface="Arial" panose="020B0604020202020204" pitchFamily="34" charset="0"/>
              <a:buChar char="​"/>
              <a:defRPr sz="4200" b="1">
                <a:solidFill>
                  <a:schemeClr val="accent4">
                    <a:lumMod val="60000"/>
                    <a:lumOff val="40000"/>
                  </a:schemeClr>
                </a:solidFill>
              </a:defRPr>
            </a:lvl9pPr>
          </a:lstStyle>
          <a:p>
            <a:r>
              <a:rPr lang="da-DK"/>
              <a:t>Tilføj titel</a:t>
            </a:r>
          </a:p>
        </p:txBody>
      </p:sp>
      <p:sp>
        <p:nvSpPr>
          <p:cNvPr id="9" name="Text Placeholder 8">
            <a:extLst>
              <a:ext uri="{FF2B5EF4-FFF2-40B4-BE49-F238E27FC236}">
                <a16:creationId xmlns:a16="http://schemas.microsoft.com/office/drawing/2014/main" id="{0F283478-0C23-97EA-288E-19B65FF2B736}"/>
              </a:ext>
            </a:extLst>
          </p:cNvPr>
          <p:cNvSpPr>
            <a:spLocks noGrp="1"/>
          </p:cNvSpPr>
          <p:nvPr>
            <p:ph type="body" sz="quarter" idx="14" hasCustomPrompt="1"/>
          </p:nvPr>
        </p:nvSpPr>
        <p:spPr>
          <a:xfrm>
            <a:off x="8128000" y="2844800"/>
            <a:ext cx="3251200" cy="2081600"/>
          </a:xfrm>
        </p:spPr>
        <p:txBody>
          <a:bodyPr/>
          <a:lstStyle>
            <a:lvl1pPr marL="0" indent="0">
              <a:lnSpc>
                <a:spcPct val="100000"/>
              </a:lnSpc>
              <a:spcAft>
                <a:spcPts val="500"/>
              </a:spcAft>
              <a:buFont typeface="Arial" panose="020B0604020202020204" pitchFamily="34" charset="0"/>
              <a:buChar char="​"/>
              <a:defRPr sz="2000" spc="-30" baseline="0">
                <a:solidFill>
                  <a:schemeClr val="accent1"/>
                </a:solidFill>
              </a:defRPr>
            </a:lvl1pPr>
            <a:lvl2pPr marL="180000">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a:t>”Tilføj tal/titel” øverst i denne spalte</a:t>
            </a:r>
          </a:p>
        </p:txBody>
      </p:sp>
      <p:sp>
        <p:nvSpPr>
          <p:cNvPr id="11" name="Text Placeholder 10">
            <a:extLst>
              <a:ext uri="{FF2B5EF4-FFF2-40B4-BE49-F238E27FC236}">
                <a16:creationId xmlns:a16="http://schemas.microsoft.com/office/drawing/2014/main" id="{CE61876D-B238-01CD-C30E-9E834A06C540}"/>
              </a:ext>
            </a:extLst>
          </p:cNvPr>
          <p:cNvSpPr>
            <a:spLocks noGrp="1"/>
          </p:cNvSpPr>
          <p:nvPr>
            <p:ph type="body" sz="quarter" idx="15" hasCustomPrompt="1"/>
          </p:nvPr>
        </p:nvSpPr>
        <p:spPr>
          <a:xfrm>
            <a:off x="8128000" y="5232400"/>
            <a:ext cx="3251200" cy="406400"/>
          </a:xfrm>
        </p:spPr>
        <p:txBody>
          <a:bodyPr anchor="b" anchorCtr="0"/>
          <a:lstStyle>
            <a:lvl1pPr marL="0" indent="0">
              <a:spcBef>
                <a:spcPts val="600"/>
              </a:spcBef>
              <a:buFontTx/>
              <a:buNone/>
              <a:defRPr sz="1200" b="0">
                <a:solidFill>
                  <a:schemeClr val="accent4"/>
                </a:solidFill>
              </a:defRPr>
            </a:lvl1pPr>
            <a:lvl2pPr marL="180000" indent="0">
              <a:buFontTx/>
              <a:buNone/>
              <a:defRPr sz="1200" b="0">
                <a:solidFill>
                  <a:schemeClr val="accent4">
                    <a:lumMod val="60000"/>
                    <a:lumOff val="40000"/>
                  </a:schemeClr>
                </a:solidFill>
              </a:defRPr>
            </a:lvl2pPr>
            <a:lvl3pPr marL="0" indent="0">
              <a:buFontTx/>
              <a:buNone/>
              <a:defRPr sz="1200" b="0">
                <a:solidFill>
                  <a:schemeClr val="accent4">
                    <a:lumMod val="60000"/>
                    <a:lumOff val="40000"/>
                  </a:schemeClr>
                </a:solidFill>
              </a:defRPr>
            </a:lvl3pPr>
            <a:lvl4pPr marL="180000" indent="0">
              <a:buFontTx/>
              <a:buNone/>
              <a:defRPr sz="1200" b="0">
                <a:solidFill>
                  <a:schemeClr val="accent4">
                    <a:lumMod val="60000"/>
                    <a:lumOff val="40000"/>
                  </a:schemeClr>
                </a:solidFill>
              </a:defRPr>
            </a:lvl4pPr>
            <a:lvl5pPr>
              <a:buFontTx/>
              <a:buNone/>
              <a:defRPr sz="1200" b="0">
                <a:solidFill>
                  <a:schemeClr val="accent4">
                    <a:lumMod val="60000"/>
                    <a:lumOff val="40000"/>
                  </a:schemeClr>
                </a:solidFill>
              </a:defRPr>
            </a:lvl5pPr>
            <a:lvl6pPr>
              <a:buFontTx/>
              <a:buNone/>
              <a:defRPr sz="1200" b="0">
                <a:solidFill>
                  <a:schemeClr val="accent4">
                    <a:lumMod val="60000"/>
                    <a:lumOff val="40000"/>
                  </a:schemeClr>
                </a:solidFill>
              </a:defRPr>
            </a:lvl6pPr>
            <a:lvl7pPr>
              <a:buFontTx/>
              <a:buNone/>
              <a:defRPr sz="1200" b="0">
                <a:solidFill>
                  <a:schemeClr val="accent4">
                    <a:lumMod val="60000"/>
                    <a:lumOff val="40000"/>
                  </a:schemeClr>
                </a:solidFill>
              </a:defRPr>
            </a:lvl7pPr>
            <a:lvl8pPr>
              <a:buFontTx/>
              <a:buNone/>
              <a:defRPr sz="1200" b="0">
                <a:solidFill>
                  <a:schemeClr val="accent4">
                    <a:lumMod val="60000"/>
                    <a:lumOff val="40000"/>
                  </a:schemeClr>
                </a:solidFill>
              </a:defRPr>
            </a:lvl8pPr>
            <a:lvl9pPr>
              <a:buFontTx/>
              <a:buNone/>
              <a:defRPr sz="1200" b="0">
                <a:solidFill>
                  <a:schemeClr val="accent4">
                    <a:lumMod val="60000"/>
                    <a:lumOff val="40000"/>
                  </a:schemeClr>
                </a:solidFill>
              </a:defRPr>
            </a:lvl9pPr>
          </a:lstStyle>
          <a:p>
            <a:pPr lvl="0"/>
            <a:r>
              <a:rPr lang="da-DK"/>
              <a:t>Klik for at tilføje kilde her</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36BC887B-8CE7-4916-B657-358254B6B3F1}" type="datetime2">
              <a:rPr lang="da-DK" smtClean="0"/>
              <a:t>10. april 2024</a:t>
            </a:fld>
            <a:endParaRPr lang="da-DK"/>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t>‹nr.›</a:t>
            </a:fld>
            <a:endParaRPr lang="da-DK"/>
          </a:p>
        </p:txBody>
      </p:sp>
      <p:sp>
        <p:nvSpPr>
          <p:cNvPr id="15" name="TextBox 14">
            <a:extLst>
              <a:ext uri="{FF2B5EF4-FFF2-40B4-BE49-F238E27FC236}">
                <a16:creationId xmlns:a16="http://schemas.microsoft.com/office/drawing/2014/main" id="{CFB13643-35B6-03BE-1E94-F78A027487E7}"/>
              </a:ext>
            </a:extLst>
          </p:cNvPr>
          <p:cNvSpPr txBox="1"/>
          <p:nvPr userDrawn="1"/>
        </p:nvSpPr>
        <p:spPr>
          <a:xfrm>
            <a:off x="-2596569" y="0"/>
            <a:ext cx="2450466" cy="3429000"/>
          </a:xfrm>
          <a:prstGeom prst="rect">
            <a:avLst/>
          </a:prstGeom>
          <a:noFill/>
          <a:ln w="12700">
            <a:solidFill>
              <a:schemeClr val="tx1">
                <a:lumMod val="50000"/>
                <a:lumOff val="50000"/>
              </a:schemeClr>
            </a:solidFill>
            <a:prstDash val="lgDash"/>
          </a:ln>
        </p:spPr>
        <p:txBody>
          <a:bodyPr wrap="square" lIns="205200" tIns="205200" rIns="205200" bIns="205200" rtlCol="0">
            <a:noAutofit/>
          </a:bodyPr>
          <a:lstStyle/>
          <a:p>
            <a:pPr algn="l">
              <a:lnSpc>
                <a:spcPct val="110000"/>
              </a:lnSpc>
              <a:spcBef>
                <a:spcPts val="600"/>
              </a:spcBef>
              <a:spcAft>
                <a:spcPts val="600"/>
              </a:spcAft>
            </a:pPr>
            <a:r>
              <a:rPr lang="da-DK" sz="1200" b="1">
                <a:solidFill>
                  <a:schemeClr val="tx1"/>
                </a:solidFill>
              </a:rPr>
              <a:t>Brug følgende farver sammen:</a:t>
            </a:r>
          </a:p>
        </p:txBody>
      </p:sp>
      <p:sp>
        <p:nvSpPr>
          <p:cNvPr id="16" name="Rectangle 15">
            <a:extLst>
              <a:ext uri="{FF2B5EF4-FFF2-40B4-BE49-F238E27FC236}">
                <a16:creationId xmlns:a16="http://schemas.microsoft.com/office/drawing/2014/main" id="{3A135670-84E8-010A-72BF-855B9BD5457A}"/>
              </a:ext>
            </a:extLst>
          </p:cNvPr>
          <p:cNvSpPr/>
          <p:nvPr userDrawn="1"/>
        </p:nvSpPr>
        <p:spPr>
          <a:xfrm>
            <a:off x="-2369315" y="798513"/>
            <a:ext cx="1967711" cy="5118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a:solidFill>
                  <a:schemeClr val="accent1"/>
                </a:solidFill>
              </a:rPr>
              <a:t>Eksempel 1</a:t>
            </a:r>
          </a:p>
        </p:txBody>
      </p:sp>
      <p:sp>
        <p:nvSpPr>
          <p:cNvPr id="17" name="Rectangle 16">
            <a:extLst>
              <a:ext uri="{FF2B5EF4-FFF2-40B4-BE49-F238E27FC236}">
                <a16:creationId xmlns:a16="http://schemas.microsoft.com/office/drawing/2014/main" id="{D823ABA0-E2F0-5DC0-0557-4F1151AF40AA}"/>
              </a:ext>
            </a:extLst>
          </p:cNvPr>
          <p:cNvSpPr/>
          <p:nvPr userDrawn="1"/>
        </p:nvSpPr>
        <p:spPr>
          <a:xfrm>
            <a:off x="-2369316" y="2108857"/>
            <a:ext cx="1967711" cy="51183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a:solidFill>
                  <a:schemeClr val="accent1"/>
                </a:solidFill>
              </a:rPr>
              <a:t>Eksempel 3</a:t>
            </a:r>
          </a:p>
        </p:txBody>
      </p:sp>
      <p:sp>
        <p:nvSpPr>
          <p:cNvPr id="18" name="Rectangle 17">
            <a:extLst>
              <a:ext uri="{FF2B5EF4-FFF2-40B4-BE49-F238E27FC236}">
                <a16:creationId xmlns:a16="http://schemas.microsoft.com/office/drawing/2014/main" id="{12F5E1E2-4D57-2BA5-FF1E-8E01A3B6AF75}"/>
              </a:ext>
            </a:extLst>
          </p:cNvPr>
          <p:cNvSpPr/>
          <p:nvPr userDrawn="1"/>
        </p:nvSpPr>
        <p:spPr>
          <a:xfrm>
            <a:off x="-2369315" y="1418431"/>
            <a:ext cx="1967711" cy="5118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a:solidFill>
                  <a:schemeClr val="accent1"/>
                </a:solidFill>
              </a:rPr>
              <a:t>Eksempel 2</a:t>
            </a:r>
          </a:p>
        </p:txBody>
      </p:sp>
      <p:sp>
        <p:nvSpPr>
          <p:cNvPr id="19" name="Rectangle 18">
            <a:extLst>
              <a:ext uri="{FF2B5EF4-FFF2-40B4-BE49-F238E27FC236}">
                <a16:creationId xmlns:a16="http://schemas.microsoft.com/office/drawing/2014/main" id="{06D572EA-FC5F-1732-C8B7-493C93D0C5EF}"/>
              </a:ext>
            </a:extLst>
          </p:cNvPr>
          <p:cNvSpPr/>
          <p:nvPr userDrawn="1"/>
        </p:nvSpPr>
        <p:spPr>
          <a:xfrm>
            <a:off x="-2385194" y="2728775"/>
            <a:ext cx="1967711" cy="511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a:solidFill>
                  <a:schemeClr val="accent1"/>
                </a:solidFill>
              </a:rPr>
              <a:t>Eksempel 4</a:t>
            </a:r>
          </a:p>
        </p:txBody>
      </p:sp>
    </p:spTree>
    <p:extLst>
      <p:ext uri="{BB962C8B-B14F-4D97-AF65-F5344CB8AC3E}">
        <p14:creationId xmlns:p14="http://schemas.microsoft.com/office/powerpoint/2010/main" val="13163684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406400" y="0"/>
            <a:ext cx="11379199" cy="6045200"/>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6" name="TextBox 5">
            <a:extLst>
              <a:ext uri="{FF2B5EF4-FFF2-40B4-BE49-F238E27FC236}">
                <a16:creationId xmlns:a16="http://schemas.microsoft.com/office/drawing/2014/main" id="{28D7CEF7-86C1-4031-82B4-E5677EF2EF7C}"/>
              </a:ext>
            </a:extLst>
          </p:cNvPr>
          <p:cNvSpPr txBox="1"/>
          <p:nvPr userDrawn="1"/>
        </p:nvSpPr>
        <p:spPr>
          <a:xfrm>
            <a:off x="-2596569" y="0"/>
            <a:ext cx="2450466" cy="2996333"/>
          </a:xfrm>
          <a:prstGeom prst="rect">
            <a:avLst/>
          </a:prstGeom>
          <a:noFill/>
          <a:ln w="12700">
            <a:solidFill>
              <a:schemeClr val="tx1">
                <a:lumMod val="50000"/>
                <a:lumOff val="50000"/>
              </a:schemeClr>
            </a:solidFill>
            <a:prstDash val="lgDash"/>
          </a:ln>
        </p:spPr>
        <p:txBody>
          <a:bodyPr wrap="square" lIns="205200" tIns="205200" rIns="205200" bIns="205200" rtlCol="0">
            <a:spAutoFit/>
          </a:bodyPr>
          <a:lstStyle/>
          <a:p>
            <a:pPr algn="l">
              <a:lnSpc>
                <a:spcPct val="110000"/>
              </a:lnSpc>
              <a:spcBef>
                <a:spcPts val="600"/>
              </a:spcBef>
              <a:spcAft>
                <a:spcPts val="600"/>
              </a:spcAft>
            </a:pPr>
            <a:r>
              <a:rPr lang="da-DK" sz="1200" b="1">
                <a:solidFill>
                  <a:schemeClr val="tx1"/>
                </a:solidFill>
              </a:rPr>
              <a:t>Tilføj billedtekst:</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tx1"/>
                </a:solidFill>
              </a:rPr>
              <a:t>Tilføj et ”Tekstfelt”.</a:t>
            </a:r>
          </a:p>
          <a:p>
            <a:pPr marL="0" indent="0" algn="l">
              <a:lnSpc>
                <a:spcPct val="110000"/>
              </a:lnSpc>
              <a:spcBef>
                <a:spcPts val="600"/>
              </a:spcBef>
              <a:spcAft>
                <a:spcPts val="600"/>
              </a:spcAft>
              <a:buFont typeface="Arial" panose="020B0604020202020204" pitchFamily="34" charset="0"/>
              <a:buNone/>
            </a:pPr>
            <a:endParaRPr lang="da-DK" sz="1200" b="0">
              <a:solidFill>
                <a:schemeClr val="tx1"/>
              </a:solidFill>
            </a:endParaRPr>
          </a:p>
          <a:p>
            <a:pPr marL="0" indent="0" algn="l">
              <a:lnSpc>
                <a:spcPct val="110000"/>
              </a:lnSpc>
              <a:spcBef>
                <a:spcPts val="600"/>
              </a:spcBef>
              <a:spcAft>
                <a:spcPts val="600"/>
              </a:spcAft>
              <a:buFont typeface="Arial" panose="020B0604020202020204" pitchFamily="34" charset="0"/>
              <a:buNone/>
            </a:pPr>
            <a:endParaRPr lang="da-DK" sz="1200" b="0">
              <a:solidFill>
                <a:schemeClr val="tx1"/>
              </a:solidFill>
            </a:endParaRPr>
          </a:p>
          <a:p>
            <a:pPr marL="180975" indent="-180975" algn="l">
              <a:lnSpc>
                <a:spcPct val="110000"/>
              </a:lnSpc>
              <a:spcBef>
                <a:spcPts val="600"/>
              </a:spcBef>
              <a:spcAft>
                <a:spcPts val="600"/>
              </a:spcAft>
              <a:buFont typeface="Arial" panose="020B0604020202020204" pitchFamily="34" charset="0"/>
              <a:buChar char="•"/>
            </a:pPr>
            <a:r>
              <a:rPr lang="da-DK" sz="1200" b="0">
                <a:solidFill>
                  <a:schemeClr val="tx1"/>
                </a:solidFill>
              </a:rPr>
              <a:t>Justér skriftstørrelse efter behov.</a:t>
            </a:r>
          </a:p>
          <a:p>
            <a:pPr marL="180975" indent="-180975" algn="l">
              <a:lnSpc>
                <a:spcPct val="110000"/>
              </a:lnSpc>
              <a:spcBef>
                <a:spcPts val="600"/>
              </a:spcBef>
              <a:spcAft>
                <a:spcPts val="600"/>
              </a:spcAft>
              <a:buFont typeface="Arial" panose="020B0604020202020204" pitchFamily="34" charset="0"/>
              <a:buChar char="•"/>
            </a:pPr>
            <a:r>
              <a:rPr lang="da-DK" sz="1200" b="0">
                <a:solidFill>
                  <a:schemeClr val="tx1"/>
                </a:solidFill>
              </a:rPr>
              <a:t>Brug de grå hjælpelinjer til at justere størrelsen og placeringen på tekstfeltet.</a:t>
            </a:r>
          </a:p>
        </p:txBody>
      </p:sp>
      <p:pic>
        <p:nvPicPr>
          <p:cNvPr id="9" name="Picture 8">
            <a:extLst>
              <a:ext uri="{FF2B5EF4-FFF2-40B4-BE49-F238E27FC236}">
                <a16:creationId xmlns:a16="http://schemas.microsoft.com/office/drawing/2014/main" id="{CCB17208-1B16-E840-BC47-B5C5477276B4}"/>
              </a:ext>
            </a:extLst>
          </p:cNvPr>
          <p:cNvPicPr>
            <a:picLocks noChangeAspect="1"/>
          </p:cNvPicPr>
          <p:nvPr userDrawn="1"/>
        </p:nvPicPr>
        <p:blipFill>
          <a:blip r:embed="rId2"/>
          <a:stretch>
            <a:fillRect/>
          </a:stretch>
        </p:blipFill>
        <p:spPr>
          <a:xfrm>
            <a:off x="-2183766" y="798513"/>
            <a:ext cx="1358039" cy="714375"/>
          </a:xfrm>
          <a:prstGeom prst="rect">
            <a:avLst/>
          </a:prstGeom>
        </p:spPr>
      </p:pic>
      <p:sp>
        <p:nvSpPr>
          <p:cNvPr id="3" name="Date Placeholder 2" hidden="1">
            <a:extLst>
              <a:ext uri="{FF2B5EF4-FFF2-40B4-BE49-F238E27FC236}">
                <a16:creationId xmlns:a16="http://schemas.microsoft.com/office/drawing/2014/main" id="{2CC4A043-07A5-4F4F-95E4-B0587DB31E9D}"/>
              </a:ext>
            </a:extLst>
          </p:cNvPr>
          <p:cNvSpPr>
            <a:spLocks noGrp="1"/>
          </p:cNvSpPr>
          <p:nvPr>
            <p:ph type="dt" sz="half" idx="15"/>
          </p:nvPr>
        </p:nvSpPr>
        <p:spPr/>
        <p:txBody>
          <a:bodyPr/>
          <a:lstStyle/>
          <a:p>
            <a:fld id="{C8C0198D-50AF-459A-9B0E-DD78A60F0B24}" type="datetime2">
              <a:rPr lang="da-DK" smtClean="0"/>
              <a:t>10. april 2024</a:t>
            </a:fld>
            <a:endParaRPr lang="da-DK"/>
          </a:p>
        </p:txBody>
      </p:sp>
      <p:sp>
        <p:nvSpPr>
          <p:cNvPr id="4" name="Footer Placeholder 3" hidden="1">
            <a:extLst>
              <a:ext uri="{FF2B5EF4-FFF2-40B4-BE49-F238E27FC236}">
                <a16:creationId xmlns:a16="http://schemas.microsoft.com/office/drawing/2014/main" id="{3AB418F0-9D79-4378-996E-8E20714D8BFB}"/>
              </a:ext>
            </a:extLst>
          </p:cNvPr>
          <p:cNvSpPr>
            <a:spLocks noGrp="1"/>
          </p:cNvSpPr>
          <p:nvPr>
            <p:ph type="ftr" sz="quarter" idx="16"/>
          </p:nvPr>
        </p:nvSpPr>
        <p:spPr/>
        <p:txBody>
          <a:bodyPr/>
          <a:lstStyle/>
          <a:p>
            <a:endParaRPr lang="da-DK"/>
          </a:p>
        </p:txBody>
      </p:sp>
      <p:sp>
        <p:nvSpPr>
          <p:cNvPr id="5" name="Slide Number Placeholder 4">
            <a:extLst>
              <a:ext uri="{FF2B5EF4-FFF2-40B4-BE49-F238E27FC236}">
                <a16:creationId xmlns:a16="http://schemas.microsoft.com/office/drawing/2014/main" id="{45916055-E20F-48FE-B1EB-4459DEF5CDC3}"/>
              </a:ext>
            </a:extLst>
          </p:cNvPr>
          <p:cNvSpPr>
            <a:spLocks noGrp="1"/>
          </p:cNvSpPr>
          <p:nvPr>
            <p:ph type="sldNum" sz="quarter" idx="17"/>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147384808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lede + overskrift">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406400" y="1622544"/>
            <a:ext cx="11379199" cy="4422656"/>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2" name="Title 1">
            <a:extLst>
              <a:ext uri="{FF2B5EF4-FFF2-40B4-BE49-F238E27FC236}">
                <a16:creationId xmlns:a16="http://schemas.microsoft.com/office/drawing/2014/main" id="{B4481551-4105-B855-DFC9-0002E832A4B3}"/>
              </a:ext>
            </a:extLst>
          </p:cNvPr>
          <p:cNvSpPr>
            <a:spLocks noGrp="1"/>
          </p:cNvSpPr>
          <p:nvPr>
            <p:ph type="title" hasCustomPrompt="1"/>
          </p:nvPr>
        </p:nvSpPr>
        <p:spPr/>
        <p:txBody>
          <a:bodyPr/>
          <a:lstStyle/>
          <a:p>
            <a:r>
              <a:rPr lang="da-DK"/>
              <a:t>Klik for at tilføje titel</a:t>
            </a:r>
          </a:p>
        </p:txBody>
      </p:sp>
      <p:sp>
        <p:nvSpPr>
          <p:cNvPr id="3" name="Date Placeholder 2" hidden="1">
            <a:extLst>
              <a:ext uri="{FF2B5EF4-FFF2-40B4-BE49-F238E27FC236}">
                <a16:creationId xmlns:a16="http://schemas.microsoft.com/office/drawing/2014/main" id="{2CC4A043-07A5-4F4F-95E4-B0587DB31E9D}"/>
              </a:ext>
            </a:extLst>
          </p:cNvPr>
          <p:cNvSpPr>
            <a:spLocks noGrp="1"/>
          </p:cNvSpPr>
          <p:nvPr>
            <p:ph type="dt" sz="half" idx="15"/>
          </p:nvPr>
        </p:nvSpPr>
        <p:spPr/>
        <p:txBody>
          <a:bodyPr/>
          <a:lstStyle/>
          <a:p>
            <a:fld id="{7EB45F9F-541F-487B-92B4-26E0D9451AB1}" type="datetime2">
              <a:rPr lang="da-DK" smtClean="0"/>
              <a:t>10. april 2024</a:t>
            </a:fld>
            <a:endParaRPr lang="da-DK"/>
          </a:p>
        </p:txBody>
      </p:sp>
      <p:sp>
        <p:nvSpPr>
          <p:cNvPr id="4" name="Footer Placeholder 3" hidden="1">
            <a:extLst>
              <a:ext uri="{FF2B5EF4-FFF2-40B4-BE49-F238E27FC236}">
                <a16:creationId xmlns:a16="http://schemas.microsoft.com/office/drawing/2014/main" id="{3AB418F0-9D79-4378-996E-8E20714D8BFB}"/>
              </a:ext>
            </a:extLst>
          </p:cNvPr>
          <p:cNvSpPr>
            <a:spLocks noGrp="1"/>
          </p:cNvSpPr>
          <p:nvPr>
            <p:ph type="ftr" sz="quarter" idx="16"/>
          </p:nvPr>
        </p:nvSpPr>
        <p:spPr/>
        <p:txBody>
          <a:bodyPr/>
          <a:lstStyle/>
          <a:p>
            <a:endParaRPr lang="da-DK"/>
          </a:p>
        </p:txBody>
      </p:sp>
      <p:sp>
        <p:nvSpPr>
          <p:cNvPr id="5" name="Slide Number Placeholder 4">
            <a:extLst>
              <a:ext uri="{FF2B5EF4-FFF2-40B4-BE49-F238E27FC236}">
                <a16:creationId xmlns:a16="http://schemas.microsoft.com/office/drawing/2014/main" id="{45916055-E20F-48FE-B1EB-4459DEF5CDC3}"/>
              </a:ext>
            </a:extLst>
          </p:cNvPr>
          <p:cNvSpPr>
            <a:spLocks noGrp="1"/>
          </p:cNvSpPr>
          <p:nvPr>
            <p:ph type="sldNum" sz="quarter" idx="17"/>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191150021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ta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5FED78-63D2-31E8-4374-C85199CE2F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812801" y="1943101"/>
            <a:ext cx="6502400" cy="3289300"/>
          </a:xfrm>
        </p:spPr>
        <p:txBody>
          <a:bodyPr/>
          <a:lstStyle>
            <a:lvl1pPr marL="0" indent="0">
              <a:lnSpc>
                <a:spcPct val="120000"/>
              </a:lnSpc>
              <a:spcBef>
                <a:spcPts val="600"/>
              </a:spcBef>
              <a:spcAft>
                <a:spcPts val="600"/>
              </a:spcAft>
              <a:buFontTx/>
              <a:buNone/>
              <a:defRPr sz="2000" b="0">
                <a:solidFill>
                  <a:schemeClr val="accent1"/>
                </a:solidFill>
              </a:defRPr>
            </a:lvl1pPr>
            <a:lvl2pPr marL="0" indent="0">
              <a:lnSpc>
                <a:spcPct val="120000"/>
              </a:lnSpc>
              <a:spcBef>
                <a:spcPts val="600"/>
              </a:spcBef>
              <a:spcAft>
                <a:spcPts val="600"/>
              </a:spcAft>
              <a:buFontTx/>
              <a:buNone/>
              <a:defRPr sz="2000" b="0">
                <a:solidFill>
                  <a:schemeClr val="tx2"/>
                </a:solidFill>
              </a:defRPr>
            </a:lvl2pPr>
            <a:lvl3pPr marL="0" indent="0">
              <a:lnSpc>
                <a:spcPct val="120000"/>
              </a:lnSpc>
              <a:spcBef>
                <a:spcPts val="600"/>
              </a:spcBef>
              <a:spcAft>
                <a:spcPts val="600"/>
              </a:spcAft>
              <a:buFontTx/>
              <a:buNone/>
              <a:defRPr sz="2000" b="0">
                <a:solidFill>
                  <a:schemeClr val="tx2"/>
                </a:solidFill>
              </a:defRPr>
            </a:lvl3pPr>
            <a:lvl4pPr marL="0" indent="0">
              <a:lnSpc>
                <a:spcPct val="120000"/>
              </a:lnSpc>
              <a:spcBef>
                <a:spcPts val="600"/>
              </a:spcBef>
              <a:spcAft>
                <a:spcPts val="600"/>
              </a:spcAft>
              <a:buFontTx/>
              <a:buNone/>
              <a:defRPr sz="2000" b="0">
                <a:solidFill>
                  <a:schemeClr val="tx2"/>
                </a:solidFill>
              </a:defRPr>
            </a:lvl4pPr>
            <a:lvl5pPr marL="0" indent="0">
              <a:lnSpc>
                <a:spcPct val="120000"/>
              </a:lnSpc>
              <a:spcBef>
                <a:spcPts val="600"/>
              </a:spcBef>
              <a:spcAft>
                <a:spcPts val="600"/>
              </a:spcAft>
              <a:buFontTx/>
              <a:buNone/>
              <a:defRPr sz="2000" b="0">
                <a:solidFill>
                  <a:schemeClr val="tx2"/>
                </a:solidFill>
              </a:defRPr>
            </a:lvl5pPr>
            <a:lvl6pPr marL="0" indent="0">
              <a:lnSpc>
                <a:spcPct val="120000"/>
              </a:lnSpc>
              <a:spcBef>
                <a:spcPts val="600"/>
              </a:spcBef>
              <a:spcAft>
                <a:spcPts val="600"/>
              </a:spcAft>
              <a:buFontTx/>
              <a:buNone/>
              <a:defRPr sz="2000" b="0">
                <a:solidFill>
                  <a:schemeClr val="tx2"/>
                </a:solidFill>
              </a:defRPr>
            </a:lvl6pPr>
            <a:lvl7pPr marL="0" indent="0">
              <a:lnSpc>
                <a:spcPct val="120000"/>
              </a:lnSpc>
              <a:spcBef>
                <a:spcPts val="600"/>
              </a:spcBef>
              <a:spcAft>
                <a:spcPts val="600"/>
              </a:spcAft>
              <a:buFontTx/>
              <a:buNone/>
              <a:defRPr sz="2000" b="0">
                <a:solidFill>
                  <a:schemeClr val="tx2"/>
                </a:solidFill>
              </a:defRPr>
            </a:lvl7pPr>
            <a:lvl8pPr marL="0" indent="0">
              <a:lnSpc>
                <a:spcPct val="120000"/>
              </a:lnSpc>
              <a:spcBef>
                <a:spcPts val="600"/>
              </a:spcBef>
              <a:spcAft>
                <a:spcPts val="600"/>
              </a:spcAft>
              <a:buFontTx/>
              <a:buNone/>
              <a:defRPr sz="2000" b="0">
                <a:solidFill>
                  <a:schemeClr val="tx2"/>
                </a:solidFill>
              </a:defRPr>
            </a:lvl8pPr>
            <a:lvl9pPr marL="0" indent="0">
              <a:lnSpc>
                <a:spcPct val="120000"/>
              </a:lnSpc>
              <a:spcBef>
                <a:spcPts val="600"/>
              </a:spcBef>
              <a:spcAft>
                <a:spcPts val="600"/>
              </a:spcAft>
              <a:buFontTx/>
              <a:buNone/>
              <a:defRPr sz="2000" b="0">
                <a:solidFill>
                  <a:schemeClr val="tx2"/>
                </a:solidFill>
              </a:defRPr>
            </a:lvl9pPr>
          </a:lstStyle>
          <a:p>
            <a:pPr lvl="0"/>
            <a:r>
              <a:rPr lang="da-DK"/>
              <a:t>Klik for at tilføje citat eller udtalelse</a:t>
            </a:r>
          </a:p>
        </p:txBody>
      </p:sp>
      <p:sp>
        <p:nvSpPr>
          <p:cNvPr id="2" name="TextBox 1">
            <a:extLst>
              <a:ext uri="{FF2B5EF4-FFF2-40B4-BE49-F238E27FC236}">
                <a16:creationId xmlns:a16="http://schemas.microsoft.com/office/drawing/2014/main" id="{98B08A7C-3E36-9B86-6280-EC4083F34431}"/>
              </a:ext>
            </a:extLst>
          </p:cNvPr>
          <p:cNvSpPr txBox="1"/>
          <p:nvPr userDrawn="1"/>
        </p:nvSpPr>
        <p:spPr>
          <a:xfrm>
            <a:off x="779735" y="921172"/>
            <a:ext cx="1144694" cy="327738"/>
          </a:xfrm>
          <a:prstGeom prst="rect">
            <a:avLst/>
          </a:prstGeom>
          <a:noFill/>
        </p:spPr>
        <p:txBody>
          <a:bodyPr wrap="square" lIns="0" tIns="0" rIns="0" bIns="0" rtlCol="0">
            <a:noAutofit/>
          </a:bodyPr>
          <a:lstStyle/>
          <a:p>
            <a:pPr lvl="0">
              <a:lnSpc>
                <a:spcPts val="9200"/>
              </a:lnSpc>
            </a:pPr>
            <a:r>
              <a:rPr lang="da-DK" sz="9600">
                <a:solidFill>
                  <a:schemeClr val="accent1"/>
                </a:solidFill>
              </a:rPr>
              <a:t>“</a:t>
            </a:r>
          </a:p>
        </p:txBody>
      </p:sp>
      <p:sp>
        <p:nvSpPr>
          <p:cNvPr id="8" name="Text Placeholder 7">
            <a:extLst>
              <a:ext uri="{FF2B5EF4-FFF2-40B4-BE49-F238E27FC236}">
                <a16:creationId xmlns:a16="http://schemas.microsoft.com/office/drawing/2014/main" id="{3EDA431F-1EF2-8257-E5B0-2731FF4544CE}"/>
              </a:ext>
            </a:extLst>
          </p:cNvPr>
          <p:cNvSpPr>
            <a:spLocks noGrp="1"/>
          </p:cNvSpPr>
          <p:nvPr>
            <p:ph type="body" sz="quarter" idx="17" hasCustomPrompt="1"/>
          </p:nvPr>
        </p:nvSpPr>
        <p:spPr>
          <a:xfrm>
            <a:off x="812800" y="5232401"/>
            <a:ext cx="6502400" cy="406399"/>
          </a:xfrm>
        </p:spPr>
        <p:txBody>
          <a:bodyPr anchor="b" anchorCtr="0"/>
          <a:lstStyle>
            <a:lvl1pPr marL="0" indent="0">
              <a:lnSpc>
                <a:spcPct val="110000"/>
              </a:lnSpc>
              <a:spcBef>
                <a:spcPts val="600"/>
              </a:spcBef>
              <a:spcAft>
                <a:spcPts val="600"/>
              </a:spcAft>
              <a:buNone/>
              <a:defRPr sz="1200" b="0">
                <a:solidFill>
                  <a:schemeClr val="accent1"/>
                </a:solidFill>
              </a:defRPr>
            </a:lvl1pPr>
            <a:lvl2pPr marL="0" indent="0">
              <a:lnSpc>
                <a:spcPct val="110000"/>
              </a:lnSpc>
              <a:spcBef>
                <a:spcPts val="600"/>
              </a:spcBef>
              <a:spcAft>
                <a:spcPts val="600"/>
              </a:spcAft>
              <a:buNone/>
              <a:defRPr sz="1200" b="0">
                <a:solidFill>
                  <a:schemeClr val="tx2"/>
                </a:solidFill>
              </a:defRPr>
            </a:lvl2pPr>
            <a:lvl3pPr marL="0" indent="0">
              <a:lnSpc>
                <a:spcPct val="110000"/>
              </a:lnSpc>
              <a:spcBef>
                <a:spcPts val="600"/>
              </a:spcBef>
              <a:spcAft>
                <a:spcPts val="600"/>
              </a:spcAft>
              <a:buFont typeface="Arial" panose="020B0604020202020204" pitchFamily="34" charset="0"/>
              <a:buNone/>
              <a:defRPr sz="1200" b="0">
                <a:solidFill>
                  <a:schemeClr val="tx2"/>
                </a:solidFill>
              </a:defRPr>
            </a:lvl3pPr>
            <a:lvl4pPr marL="0" indent="0">
              <a:lnSpc>
                <a:spcPct val="110000"/>
              </a:lnSpc>
              <a:spcBef>
                <a:spcPts val="600"/>
              </a:spcBef>
              <a:spcAft>
                <a:spcPts val="600"/>
              </a:spcAft>
              <a:buFont typeface="Arial" panose="020B0604020202020204" pitchFamily="34" charset="0"/>
              <a:buNone/>
              <a:defRPr sz="1200" b="0">
                <a:solidFill>
                  <a:schemeClr val="tx2"/>
                </a:solidFill>
              </a:defRPr>
            </a:lvl4pPr>
            <a:lvl5pPr marL="0" indent="0">
              <a:lnSpc>
                <a:spcPct val="110000"/>
              </a:lnSpc>
              <a:spcBef>
                <a:spcPts val="600"/>
              </a:spcBef>
              <a:spcAft>
                <a:spcPts val="600"/>
              </a:spcAft>
              <a:buNone/>
              <a:defRPr sz="1200" b="0">
                <a:solidFill>
                  <a:schemeClr val="tx2"/>
                </a:solidFill>
              </a:defRPr>
            </a:lvl5pPr>
            <a:lvl6pPr marL="0" indent="0">
              <a:lnSpc>
                <a:spcPct val="110000"/>
              </a:lnSpc>
              <a:spcBef>
                <a:spcPts val="600"/>
              </a:spcBef>
              <a:spcAft>
                <a:spcPts val="600"/>
              </a:spcAft>
              <a:buNone/>
              <a:defRPr sz="1200" b="0">
                <a:solidFill>
                  <a:schemeClr val="tx2"/>
                </a:solidFill>
              </a:defRPr>
            </a:lvl6pPr>
            <a:lvl7pPr marL="0" indent="0">
              <a:lnSpc>
                <a:spcPct val="110000"/>
              </a:lnSpc>
              <a:spcBef>
                <a:spcPts val="600"/>
              </a:spcBef>
              <a:spcAft>
                <a:spcPts val="600"/>
              </a:spcAft>
              <a:buNone/>
              <a:defRPr sz="1200" b="0">
                <a:solidFill>
                  <a:schemeClr val="tx2"/>
                </a:solidFill>
              </a:defRPr>
            </a:lvl7pPr>
            <a:lvl8pPr marL="0" indent="0">
              <a:lnSpc>
                <a:spcPct val="110000"/>
              </a:lnSpc>
              <a:spcBef>
                <a:spcPts val="600"/>
              </a:spcBef>
              <a:spcAft>
                <a:spcPts val="600"/>
              </a:spcAft>
              <a:buNone/>
              <a:defRPr sz="1200" b="0">
                <a:solidFill>
                  <a:schemeClr val="tx2"/>
                </a:solidFill>
              </a:defRPr>
            </a:lvl8pPr>
            <a:lvl9pPr marL="0" indent="0">
              <a:lnSpc>
                <a:spcPct val="110000"/>
              </a:lnSpc>
              <a:spcBef>
                <a:spcPts val="600"/>
              </a:spcBef>
              <a:spcAft>
                <a:spcPts val="600"/>
              </a:spcAft>
              <a:buNone/>
              <a:defRPr sz="1200" b="0">
                <a:solidFill>
                  <a:schemeClr val="tx2"/>
                </a:solidFill>
              </a:defRPr>
            </a:lvl9pPr>
          </a:lstStyle>
          <a:p>
            <a:pPr lvl="0"/>
            <a:r>
              <a:rPr lang="da-DK" noProof="0"/>
              <a:t>Klik for at tilføje navn, stilling</a:t>
            </a:r>
          </a:p>
        </p:txBody>
      </p:sp>
      <p:sp>
        <p:nvSpPr>
          <p:cNvPr id="3" name="Pladsholder til dato 2" hidden="1">
            <a:extLst>
              <a:ext uri="{FF2B5EF4-FFF2-40B4-BE49-F238E27FC236}">
                <a16:creationId xmlns:a16="http://schemas.microsoft.com/office/drawing/2014/main" id="{54B14239-AE80-48D7-AC2D-BAEE84B805E7}"/>
              </a:ext>
            </a:extLst>
          </p:cNvPr>
          <p:cNvSpPr>
            <a:spLocks noGrp="1"/>
          </p:cNvSpPr>
          <p:nvPr>
            <p:ph type="dt" sz="half" idx="14"/>
          </p:nvPr>
        </p:nvSpPr>
        <p:spPr/>
        <p:txBody>
          <a:bodyPr/>
          <a:lstStyle/>
          <a:p>
            <a:fld id="{C25908E4-A4F9-4D5F-9BCB-CC3669D8BD01}" type="datetime2">
              <a:rPr lang="da-DK" smtClean="0"/>
              <a:t>10. april 2024</a:t>
            </a:fld>
            <a:endParaRPr lang="da-DK"/>
          </a:p>
        </p:txBody>
      </p:sp>
      <p:sp>
        <p:nvSpPr>
          <p:cNvPr id="4" name="Pladsholder til sidefod 3" hidden="1">
            <a:extLst>
              <a:ext uri="{FF2B5EF4-FFF2-40B4-BE49-F238E27FC236}">
                <a16:creationId xmlns:a16="http://schemas.microsoft.com/office/drawing/2014/main" id="{5E14EBA6-33CA-4824-8B3D-7EF1A12FEEC8}"/>
              </a:ext>
            </a:extLst>
          </p:cNvPr>
          <p:cNvSpPr>
            <a:spLocks noGrp="1"/>
          </p:cNvSpPr>
          <p:nvPr>
            <p:ph type="ftr" sz="quarter" idx="15"/>
          </p:nvPr>
        </p:nvSpPr>
        <p:spPr/>
        <p:txBody>
          <a:bodyPr/>
          <a:lstStyle/>
          <a:p>
            <a:endParaRPr lang="da-DK"/>
          </a:p>
        </p:txBody>
      </p:sp>
      <p:sp>
        <p:nvSpPr>
          <p:cNvPr id="5" name="Pladsholder til slidenummer 4">
            <a:extLst>
              <a:ext uri="{FF2B5EF4-FFF2-40B4-BE49-F238E27FC236}">
                <a16:creationId xmlns:a16="http://schemas.microsoft.com/office/drawing/2014/main" id="{87E12C1D-EA22-44B2-A592-8786E93B52D7}"/>
              </a:ext>
            </a:extLst>
          </p:cNvPr>
          <p:cNvSpPr>
            <a:spLocks noGrp="1"/>
          </p:cNvSpPr>
          <p:nvPr>
            <p:ph type="sldNum" sz="quarter" idx="16"/>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266628239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ita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5FED78-63D2-31E8-4374-C85199CE2F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812801" y="1943101"/>
            <a:ext cx="4876799" cy="3289300"/>
          </a:xfrm>
        </p:spPr>
        <p:txBody>
          <a:bodyPr/>
          <a:lstStyle>
            <a:lvl1pPr marL="0" indent="0">
              <a:lnSpc>
                <a:spcPct val="120000"/>
              </a:lnSpc>
              <a:spcBef>
                <a:spcPts val="600"/>
              </a:spcBef>
              <a:spcAft>
                <a:spcPts val="600"/>
              </a:spcAft>
              <a:buFontTx/>
              <a:buNone/>
              <a:defRPr sz="2000" b="0">
                <a:solidFill>
                  <a:schemeClr val="accent1"/>
                </a:solidFill>
              </a:defRPr>
            </a:lvl1pPr>
            <a:lvl2pPr marL="0" indent="0">
              <a:lnSpc>
                <a:spcPct val="120000"/>
              </a:lnSpc>
              <a:spcBef>
                <a:spcPts val="600"/>
              </a:spcBef>
              <a:spcAft>
                <a:spcPts val="600"/>
              </a:spcAft>
              <a:buFontTx/>
              <a:buNone/>
              <a:defRPr sz="2000" b="0">
                <a:solidFill>
                  <a:schemeClr val="tx2"/>
                </a:solidFill>
              </a:defRPr>
            </a:lvl2pPr>
            <a:lvl3pPr marL="0" indent="0">
              <a:lnSpc>
                <a:spcPct val="120000"/>
              </a:lnSpc>
              <a:spcBef>
                <a:spcPts val="600"/>
              </a:spcBef>
              <a:spcAft>
                <a:spcPts val="600"/>
              </a:spcAft>
              <a:buFontTx/>
              <a:buNone/>
              <a:defRPr sz="2000" b="0">
                <a:solidFill>
                  <a:schemeClr val="tx2"/>
                </a:solidFill>
              </a:defRPr>
            </a:lvl3pPr>
            <a:lvl4pPr marL="0" indent="0">
              <a:lnSpc>
                <a:spcPct val="120000"/>
              </a:lnSpc>
              <a:spcBef>
                <a:spcPts val="600"/>
              </a:spcBef>
              <a:spcAft>
                <a:spcPts val="600"/>
              </a:spcAft>
              <a:buFontTx/>
              <a:buNone/>
              <a:defRPr sz="2000" b="0">
                <a:solidFill>
                  <a:schemeClr val="tx2"/>
                </a:solidFill>
              </a:defRPr>
            </a:lvl4pPr>
            <a:lvl5pPr marL="0" indent="0">
              <a:lnSpc>
                <a:spcPct val="120000"/>
              </a:lnSpc>
              <a:spcBef>
                <a:spcPts val="600"/>
              </a:spcBef>
              <a:spcAft>
                <a:spcPts val="600"/>
              </a:spcAft>
              <a:buFontTx/>
              <a:buNone/>
              <a:defRPr sz="2000" b="0">
                <a:solidFill>
                  <a:schemeClr val="tx2"/>
                </a:solidFill>
              </a:defRPr>
            </a:lvl5pPr>
            <a:lvl6pPr marL="0" indent="0">
              <a:lnSpc>
                <a:spcPct val="120000"/>
              </a:lnSpc>
              <a:spcBef>
                <a:spcPts val="600"/>
              </a:spcBef>
              <a:spcAft>
                <a:spcPts val="600"/>
              </a:spcAft>
              <a:buFontTx/>
              <a:buNone/>
              <a:defRPr sz="2000" b="0">
                <a:solidFill>
                  <a:schemeClr val="tx2"/>
                </a:solidFill>
              </a:defRPr>
            </a:lvl6pPr>
            <a:lvl7pPr marL="0" indent="0">
              <a:lnSpc>
                <a:spcPct val="120000"/>
              </a:lnSpc>
              <a:spcBef>
                <a:spcPts val="600"/>
              </a:spcBef>
              <a:spcAft>
                <a:spcPts val="600"/>
              </a:spcAft>
              <a:buFontTx/>
              <a:buNone/>
              <a:defRPr sz="2000" b="0">
                <a:solidFill>
                  <a:schemeClr val="tx2"/>
                </a:solidFill>
              </a:defRPr>
            </a:lvl7pPr>
            <a:lvl8pPr marL="0" indent="0">
              <a:lnSpc>
                <a:spcPct val="120000"/>
              </a:lnSpc>
              <a:spcBef>
                <a:spcPts val="600"/>
              </a:spcBef>
              <a:spcAft>
                <a:spcPts val="600"/>
              </a:spcAft>
              <a:buFontTx/>
              <a:buNone/>
              <a:defRPr sz="2000" b="0">
                <a:solidFill>
                  <a:schemeClr val="tx2"/>
                </a:solidFill>
              </a:defRPr>
            </a:lvl8pPr>
            <a:lvl9pPr marL="0" indent="0">
              <a:lnSpc>
                <a:spcPct val="120000"/>
              </a:lnSpc>
              <a:spcBef>
                <a:spcPts val="600"/>
              </a:spcBef>
              <a:spcAft>
                <a:spcPts val="600"/>
              </a:spcAft>
              <a:buFontTx/>
              <a:buNone/>
              <a:defRPr sz="2000" b="0">
                <a:solidFill>
                  <a:schemeClr val="tx2"/>
                </a:solidFill>
              </a:defRPr>
            </a:lvl9pPr>
          </a:lstStyle>
          <a:p>
            <a:pPr lvl="0"/>
            <a:r>
              <a:rPr lang="da-DK"/>
              <a:t>Klik for at tilføje citat eller udtalelse</a:t>
            </a:r>
          </a:p>
        </p:txBody>
      </p:sp>
      <p:sp>
        <p:nvSpPr>
          <p:cNvPr id="2" name="TextBox 1">
            <a:extLst>
              <a:ext uri="{FF2B5EF4-FFF2-40B4-BE49-F238E27FC236}">
                <a16:creationId xmlns:a16="http://schemas.microsoft.com/office/drawing/2014/main" id="{98B08A7C-3E36-9B86-6280-EC4083F34431}"/>
              </a:ext>
            </a:extLst>
          </p:cNvPr>
          <p:cNvSpPr txBox="1"/>
          <p:nvPr userDrawn="1"/>
        </p:nvSpPr>
        <p:spPr>
          <a:xfrm>
            <a:off x="779735" y="921172"/>
            <a:ext cx="1144694" cy="327738"/>
          </a:xfrm>
          <a:prstGeom prst="rect">
            <a:avLst/>
          </a:prstGeom>
          <a:noFill/>
        </p:spPr>
        <p:txBody>
          <a:bodyPr wrap="square" lIns="0" tIns="0" rIns="0" bIns="0" rtlCol="0">
            <a:noAutofit/>
          </a:bodyPr>
          <a:lstStyle/>
          <a:p>
            <a:pPr lvl="0">
              <a:lnSpc>
                <a:spcPts val="9200"/>
              </a:lnSpc>
            </a:pPr>
            <a:r>
              <a:rPr lang="da-DK" sz="9600">
                <a:solidFill>
                  <a:schemeClr val="accent1"/>
                </a:solidFill>
              </a:rPr>
              <a:t>“</a:t>
            </a:r>
          </a:p>
        </p:txBody>
      </p:sp>
      <p:sp>
        <p:nvSpPr>
          <p:cNvPr id="8" name="Text Placeholder 7">
            <a:extLst>
              <a:ext uri="{FF2B5EF4-FFF2-40B4-BE49-F238E27FC236}">
                <a16:creationId xmlns:a16="http://schemas.microsoft.com/office/drawing/2014/main" id="{3EDA431F-1EF2-8257-E5B0-2731FF4544CE}"/>
              </a:ext>
            </a:extLst>
          </p:cNvPr>
          <p:cNvSpPr>
            <a:spLocks noGrp="1"/>
          </p:cNvSpPr>
          <p:nvPr>
            <p:ph type="body" sz="quarter" idx="17" hasCustomPrompt="1"/>
          </p:nvPr>
        </p:nvSpPr>
        <p:spPr>
          <a:xfrm>
            <a:off x="812800" y="5232401"/>
            <a:ext cx="4876800" cy="406399"/>
          </a:xfrm>
        </p:spPr>
        <p:txBody>
          <a:bodyPr anchor="b" anchorCtr="0"/>
          <a:lstStyle>
            <a:lvl1pPr marL="0" indent="0">
              <a:lnSpc>
                <a:spcPct val="110000"/>
              </a:lnSpc>
              <a:spcBef>
                <a:spcPts val="600"/>
              </a:spcBef>
              <a:spcAft>
                <a:spcPts val="600"/>
              </a:spcAft>
              <a:buNone/>
              <a:defRPr sz="1200" b="0">
                <a:solidFill>
                  <a:schemeClr val="accent1"/>
                </a:solidFill>
              </a:defRPr>
            </a:lvl1pPr>
            <a:lvl2pPr marL="0" indent="0">
              <a:lnSpc>
                <a:spcPct val="110000"/>
              </a:lnSpc>
              <a:spcBef>
                <a:spcPts val="600"/>
              </a:spcBef>
              <a:spcAft>
                <a:spcPts val="600"/>
              </a:spcAft>
              <a:buNone/>
              <a:defRPr sz="1200" b="0">
                <a:solidFill>
                  <a:schemeClr val="tx2"/>
                </a:solidFill>
              </a:defRPr>
            </a:lvl2pPr>
            <a:lvl3pPr marL="0" indent="0">
              <a:lnSpc>
                <a:spcPct val="110000"/>
              </a:lnSpc>
              <a:spcBef>
                <a:spcPts val="600"/>
              </a:spcBef>
              <a:spcAft>
                <a:spcPts val="600"/>
              </a:spcAft>
              <a:buFont typeface="Arial" panose="020B0604020202020204" pitchFamily="34" charset="0"/>
              <a:buNone/>
              <a:defRPr sz="1200" b="0">
                <a:solidFill>
                  <a:schemeClr val="tx2"/>
                </a:solidFill>
              </a:defRPr>
            </a:lvl3pPr>
            <a:lvl4pPr marL="0" indent="0">
              <a:lnSpc>
                <a:spcPct val="110000"/>
              </a:lnSpc>
              <a:spcBef>
                <a:spcPts val="600"/>
              </a:spcBef>
              <a:spcAft>
                <a:spcPts val="600"/>
              </a:spcAft>
              <a:buFont typeface="Arial" panose="020B0604020202020204" pitchFamily="34" charset="0"/>
              <a:buNone/>
              <a:defRPr sz="1200" b="0">
                <a:solidFill>
                  <a:schemeClr val="tx2"/>
                </a:solidFill>
              </a:defRPr>
            </a:lvl4pPr>
            <a:lvl5pPr marL="0" indent="0">
              <a:lnSpc>
                <a:spcPct val="110000"/>
              </a:lnSpc>
              <a:spcBef>
                <a:spcPts val="600"/>
              </a:spcBef>
              <a:spcAft>
                <a:spcPts val="600"/>
              </a:spcAft>
              <a:buNone/>
              <a:defRPr sz="1200" b="0">
                <a:solidFill>
                  <a:schemeClr val="tx2"/>
                </a:solidFill>
              </a:defRPr>
            </a:lvl5pPr>
            <a:lvl6pPr marL="0" indent="0">
              <a:lnSpc>
                <a:spcPct val="110000"/>
              </a:lnSpc>
              <a:spcBef>
                <a:spcPts val="600"/>
              </a:spcBef>
              <a:spcAft>
                <a:spcPts val="600"/>
              </a:spcAft>
              <a:buNone/>
              <a:defRPr sz="1200" b="0">
                <a:solidFill>
                  <a:schemeClr val="tx2"/>
                </a:solidFill>
              </a:defRPr>
            </a:lvl6pPr>
            <a:lvl7pPr marL="0" indent="0">
              <a:lnSpc>
                <a:spcPct val="110000"/>
              </a:lnSpc>
              <a:spcBef>
                <a:spcPts val="600"/>
              </a:spcBef>
              <a:spcAft>
                <a:spcPts val="600"/>
              </a:spcAft>
              <a:buNone/>
              <a:defRPr sz="1200" b="0">
                <a:solidFill>
                  <a:schemeClr val="tx2"/>
                </a:solidFill>
              </a:defRPr>
            </a:lvl7pPr>
            <a:lvl8pPr marL="0" indent="0">
              <a:lnSpc>
                <a:spcPct val="110000"/>
              </a:lnSpc>
              <a:spcBef>
                <a:spcPts val="600"/>
              </a:spcBef>
              <a:spcAft>
                <a:spcPts val="600"/>
              </a:spcAft>
              <a:buNone/>
              <a:defRPr sz="1200" b="0">
                <a:solidFill>
                  <a:schemeClr val="tx2"/>
                </a:solidFill>
              </a:defRPr>
            </a:lvl8pPr>
            <a:lvl9pPr marL="0" indent="0">
              <a:lnSpc>
                <a:spcPct val="110000"/>
              </a:lnSpc>
              <a:spcBef>
                <a:spcPts val="600"/>
              </a:spcBef>
              <a:spcAft>
                <a:spcPts val="600"/>
              </a:spcAft>
              <a:buNone/>
              <a:defRPr sz="1200" b="0">
                <a:solidFill>
                  <a:schemeClr val="tx2"/>
                </a:solidFill>
              </a:defRPr>
            </a:lvl9pPr>
          </a:lstStyle>
          <a:p>
            <a:pPr lvl="0"/>
            <a:r>
              <a:rPr lang="da-DK" noProof="0"/>
              <a:t>Klik for at tilføje navn, stilling</a:t>
            </a:r>
          </a:p>
        </p:txBody>
      </p:sp>
      <p:sp>
        <p:nvSpPr>
          <p:cNvPr id="7" name="Picture Placeholder 3">
            <a:extLst>
              <a:ext uri="{FF2B5EF4-FFF2-40B4-BE49-F238E27FC236}">
                <a16:creationId xmlns:a16="http://schemas.microsoft.com/office/drawing/2014/main" id="{41D4FD15-E5EA-69DA-CF89-DBB575BE896F}"/>
              </a:ext>
            </a:extLst>
          </p:cNvPr>
          <p:cNvSpPr>
            <a:spLocks noGrp="1"/>
          </p:cNvSpPr>
          <p:nvPr>
            <p:ph type="pic" sz="quarter" idx="18" hasCustomPrompt="1"/>
          </p:nvPr>
        </p:nvSpPr>
        <p:spPr>
          <a:xfrm>
            <a:off x="6313599" y="0"/>
            <a:ext cx="5472000" cy="6045200"/>
          </a:xfrm>
          <a:solidFill>
            <a:schemeClr val="accent4">
              <a:lumMod val="40000"/>
              <a:lumOff val="60000"/>
            </a:schemeClr>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3" name="Pladsholder til dato 2" hidden="1">
            <a:extLst>
              <a:ext uri="{FF2B5EF4-FFF2-40B4-BE49-F238E27FC236}">
                <a16:creationId xmlns:a16="http://schemas.microsoft.com/office/drawing/2014/main" id="{54B14239-AE80-48D7-AC2D-BAEE84B805E7}"/>
              </a:ext>
            </a:extLst>
          </p:cNvPr>
          <p:cNvSpPr>
            <a:spLocks noGrp="1"/>
          </p:cNvSpPr>
          <p:nvPr>
            <p:ph type="dt" sz="half" idx="14"/>
          </p:nvPr>
        </p:nvSpPr>
        <p:spPr/>
        <p:txBody>
          <a:bodyPr/>
          <a:lstStyle/>
          <a:p>
            <a:fld id="{94F2D13E-C11B-47D1-830A-AA1B8170B60E}" type="datetime2">
              <a:rPr lang="da-DK" smtClean="0"/>
              <a:t>10. april 2024</a:t>
            </a:fld>
            <a:endParaRPr lang="da-DK"/>
          </a:p>
        </p:txBody>
      </p:sp>
      <p:sp>
        <p:nvSpPr>
          <p:cNvPr id="4" name="Pladsholder til sidefod 3" hidden="1">
            <a:extLst>
              <a:ext uri="{FF2B5EF4-FFF2-40B4-BE49-F238E27FC236}">
                <a16:creationId xmlns:a16="http://schemas.microsoft.com/office/drawing/2014/main" id="{5E14EBA6-33CA-4824-8B3D-7EF1A12FEEC8}"/>
              </a:ext>
            </a:extLst>
          </p:cNvPr>
          <p:cNvSpPr>
            <a:spLocks noGrp="1"/>
          </p:cNvSpPr>
          <p:nvPr>
            <p:ph type="ftr" sz="quarter" idx="15"/>
          </p:nvPr>
        </p:nvSpPr>
        <p:spPr/>
        <p:txBody>
          <a:bodyPr/>
          <a:lstStyle/>
          <a:p>
            <a:endParaRPr lang="da-DK"/>
          </a:p>
        </p:txBody>
      </p:sp>
      <p:sp>
        <p:nvSpPr>
          <p:cNvPr id="5" name="Pladsholder til slidenummer 4">
            <a:extLst>
              <a:ext uri="{FF2B5EF4-FFF2-40B4-BE49-F238E27FC236}">
                <a16:creationId xmlns:a16="http://schemas.microsoft.com/office/drawing/2014/main" id="{87E12C1D-EA22-44B2-A592-8786E93B52D7}"/>
              </a:ext>
            </a:extLst>
          </p:cNvPr>
          <p:cNvSpPr>
            <a:spLocks noGrp="1"/>
          </p:cNvSpPr>
          <p:nvPr>
            <p:ph type="sldNum" sz="quarter" idx="16"/>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295331033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medarbejde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6DF9-ABE7-2886-69C1-FE823528CE79}"/>
              </a:ext>
            </a:extLst>
          </p:cNvPr>
          <p:cNvSpPr>
            <a:spLocks noGrp="1"/>
          </p:cNvSpPr>
          <p:nvPr>
            <p:ph type="title" hasCustomPrompt="1"/>
          </p:nvPr>
        </p:nvSpPr>
        <p:spPr/>
        <p:txBody>
          <a:bodyPr/>
          <a:lstStyle/>
          <a:p>
            <a:r>
              <a:rPr lang="da-DK"/>
              <a:t>Klik for at tilføje titel</a:t>
            </a:r>
            <a:endParaRPr lang="da-DK" altLang="zh-HK"/>
          </a:p>
        </p:txBody>
      </p:sp>
      <p:sp>
        <p:nvSpPr>
          <p:cNvPr id="15" name="Picture Placeholder 3">
            <a:extLst>
              <a:ext uri="{FF2B5EF4-FFF2-40B4-BE49-F238E27FC236}">
                <a16:creationId xmlns:a16="http://schemas.microsoft.com/office/drawing/2014/main" id="{205C2E6D-470C-F584-E521-CEE138607C8A}"/>
              </a:ext>
            </a:extLst>
          </p:cNvPr>
          <p:cNvSpPr>
            <a:spLocks noGrp="1"/>
          </p:cNvSpPr>
          <p:nvPr>
            <p:ph type="pic" sz="quarter" idx="14" hasCustomPrompt="1"/>
          </p:nvPr>
        </p:nvSpPr>
        <p:spPr>
          <a:xfrm>
            <a:off x="812801" y="2031999"/>
            <a:ext cx="2438400" cy="3200398"/>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16" name="Picture Placeholder 3">
            <a:extLst>
              <a:ext uri="{FF2B5EF4-FFF2-40B4-BE49-F238E27FC236}">
                <a16:creationId xmlns:a16="http://schemas.microsoft.com/office/drawing/2014/main" id="{44EB1C85-241F-3F15-2D16-2486AF876E5A}"/>
              </a:ext>
            </a:extLst>
          </p:cNvPr>
          <p:cNvSpPr>
            <a:spLocks noGrp="1"/>
          </p:cNvSpPr>
          <p:nvPr>
            <p:ph type="pic" sz="quarter" idx="15" hasCustomPrompt="1"/>
          </p:nvPr>
        </p:nvSpPr>
        <p:spPr>
          <a:xfrm>
            <a:off x="4070353" y="2031999"/>
            <a:ext cx="2438400" cy="3200399"/>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17" name="Picture Placeholder 3">
            <a:extLst>
              <a:ext uri="{FF2B5EF4-FFF2-40B4-BE49-F238E27FC236}">
                <a16:creationId xmlns:a16="http://schemas.microsoft.com/office/drawing/2014/main" id="{3E70000F-0B39-A2D8-C48F-A6F24CD0DFDA}"/>
              </a:ext>
            </a:extLst>
          </p:cNvPr>
          <p:cNvSpPr>
            <a:spLocks noGrp="1"/>
          </p:cNvSpPr>
          <p:nvPr>
            <p:ph type="pic" sz="quarter" idx="16" hasCustomPrompt="1"/>
          </p:nvPr>
        </p:nvSpPr>
        <p:spPr>
          <a:xfrm>
            <a:off x="7322084" y="2031999"/>
            <a:ext cx="2438400" cy="3200399"/>
          </a:xfrm>
          <a:solidFill>
            <a:srgbClr val="F3F2F1"/>
          </a:solidFill>
        </p:spPr>
        <p:txBody>
          <a:bodyPr tIns="648000" anchor="ctr" anchorCtr="0"/>
          <a:lstStyle>
            <a:lvl1pPr marL="0" indent="0" algn="ctr">
              <a:buNone/>
              <a:defRPr sz="1600">
                <a:solidFill>
                  <a:schemeClr val="accent1"/>
                </a:solidFill>
              </a:defRPr>
            </a:lvl1pPr>
          </a:lstStyle>
          <a:p>
            <a:r>
              <a:rPr lang="da-DK" noProof="0"/>
              <a:t>Klik for at indsætte billede</a:t>
            </a:r>
          </a:p>
        </p:txBody>
      </p:sp>
      <p:sp>
        <p:nvSpPr>
          <p:cNvPr id="18" name="Text Placeholder 7">
            <a:extLst>
              <a:ext uri="{FF2B5EF4-FFF2-40B4-BE49-F238E27FC236}">
                <a16:creationId xmlns:a16="http://schemas.microsoft.com/office/drawing/2014/main" id="{2031648E-188E-6D08-8660-9BA72C37CC6E}"/>
              </a:ext>
            </a:extLst>
          </p:cNvPr>
          <p:cNvSpPr>
            <a:spLocks noGrp="1"/>
          </p:cNvSpPr>
          <p:nvPr>
            <p:ph type="body" sz="quarter" idx="13" hasCustomPrompt="1"/>
          </p:nvPr>
        </p:nvSpPr>
        <p:spPr>
          <a:xfrm>
            <a:off x="812800" y="5232401"/>
            <a:ext cx="2438400" cy="326832"/>
          </a:xfrm>
        </p:spPr>
        <p:txBody>
          <a:bodyPr anchor="b" anchorCtr="0"/>
          <a:lstStyle>
            <a:lvl1pPr marL="0" indent="0">
              <a:lnSpc>
                <a:spcPct val="90000"/>
              </a:lnSpc>
              <a:spcBef>
                <a:spcPct val="0"/>
              </a:spcBef>
              <a:spcAft>
                <a:spcPct val="0"/>
              </a:spcAft>
              <a:buFontTx/>
              <a:buNone/>
              <a:defRPr sz="1600" b="0"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navn</a:t>
            </a:r>
          </a:p>
        </p:txBody>
      </p:sp>
      <p:sp>
        <p:nvSpPr>
          <p:cNvPr id="19" name="Text Placeholder 9">
            <a:extLst>
              <a:ext uri="{FF2B5EF4-FFF2-40B4-BE49-F238E27FC236}">
                <a16:creationId xmlns:a16="http://schemas.microsoft.com/office/drawing/2014/main" id="{C84D5BA9-4381-69E0-EBC8-7965F6DB94D3}"/>
              </a:ext>
            </a:extLst>
          </p:cNvPr>
          <p:cNvSpPr>
            <a:spLocks noGrp="1"/>
          </p:cNvSpPr>
          <p:nvPr>
            <p:ph type="body" sz="quarter" idx="17" hasCustomPrompt="1"/>
          </p:nvPr>
        </p:nvSpPr>
        <p:spPr>
          <a:xfrm>
            <a:off x="812800" y="5559233"/>
            <a:ext cx="2438400" cy="485963"/>
          </a:xfrm>
        </p:spPr>
        <p:txBody>
          <a:bodyPr/>
          <a:lstStyle>
            <a:lvl1pPr marL="0" indent="0">
              <a:lnSpc>
                <a:spcPct val="100000"/>
              </a:lnSpc>
              <a:spcBef>
                <a:spcPct val="0"/>
              </a:spcBef>
              <a:spcAft>
                <a:spcPts val="600"/>
              </a:spcAft>
              <a:buFontTx/>
              <a:buNone/>
              <a:defRPr sz="1600" b="0">
                <a:solidFill>
                  <a:schemeClr val="accent4"/>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titel</a:t>
            </a:r>
          </a:p>
        </p:txBody>
      </p:sp>
      <p:sp>
        <p:nvSpPr>
          <p:cNvPr id="20" name="Text Placeholder 11">
            <a:extLst>
              <a:ext uri="{FF2B5EF4-FFF2-40B4-BE49-F238E27FC236}">
                <a16:creationId xmlns:a16="http://schemas.microsoft.com/office/drawing/2014/main" id="{D014F78B-72D6-5664-DB11-78E022DA77D6}"/>
              </a:ext>
            </a:extLst>
          </p:cNvPr>
          <p:cNvSpPr>
            <a:spLocks noGrp="1"/>
          </p:cNvSpPr>
          <p:nvPr>
            <p:ph type="body" sz="quarter" idx="18" hasCustomPrompt="1"/>
          </p:nvPr>
        </p:nvSpPr>
        <p:spPr>
          <a:xfrm>
            <a:off x="4070353" y="5232401"/>
            <a:ext cx="2438400" cy="326832"/>
          </a:xfrm>
        </p:spPr>
        <p:txBody>
          <a:bodyPr anchor="b" anchorCtr="0"/>
          <a:lstStyle>
            <a:lvl1pPr marL="0" indent="0">
              <a:lnSpc>
                <a:spcPct val="90000"/>
              </a:lnSpc>
              <a:spcBef>
                <a:spcPct val="0"/>
              </a:spcBef>
              <a:spcAft>
                <a:spcPct val="0"/>
              </a:spcAft>
              <a:buFontTx/>
              <a:buNone/>
              <a:defRPr sz="1600" b="0"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navn</a:t>
            </a:r>
          </a:p>
        </p:txBody>
      </p:sp>
      <p:sp>
        <p:nvSpPr>
          <p:cNvPr id="21" name="Text Placeholder 13">
            <a:extLst>
              <a:ext uri="{FF2B5EF4-FFF2-40B4-BE49-F238E27FC236}">
                <a16:creationId xmlns:a16="http://schemas.microsoft.com/office/drawing/2014/main" id="{43DC1CF8-90D0-D8C2-F0D4-57116B46E0CC}"/>
              </a:ext>
            </a:extLst>
          </p:cNvPr>
          <p:cNvSpPr>
            <a:spLocks noGrp="1"/>
          </p:cNvSpPr>
          <p:nvPr>
            <p:ph type="body" sz="quarter" idx="19" hasCustomPrompt="1"/>
          </p:nvPr>
        </p:nvSpPr>
        <p:spPr>
          <a:xfrm>
            <a:off x="4070353" y="5559233"/>
            <a:ext cx="2438400" cy="485963"/>
          </a:xfrm>
        </p:spPr>
        <p:txBody>
          <a:bodyPr/>
          <a:lstStyle>
            <a:lvl1pPr marL="0" indent="0">
              <a:lnSpc>
                <a:spcPct val="100000"/>
              </a:lnSpc>
              <a:spcBef>
                <a:spcPct val="0"/>
              </a:spcBef>
              <a:spcAft>
                <a:spcPts val="600"/>
              </a:spcAft>
              <a:buFontTx/>
              <a:buNone/>
              <a:defRPr sz="1600" b="0">
                <a:solidFill>
                  <a:schemeClr val="accent4"/>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titel</a:t>
            </a:r>
          </a:p>
        </p:txBody>
      </p:sp>
      <p:sp>
        <p:nvSpPr>
          <p:cNvPr id="22" name="Text Placeholder 15">
            <a:extLst>
              <a:ext uri="{FF2B5EF4-FFF2-40B4-BE49-F238E27FC236}">
                <a16:creationId xmlns:a16="http://schemas.microsoft.com/office/drawing/2014/main" id="{C1500E79-3931-8AEA-822D-59FB8FBD5FB7}"/>
              </a:ext>
            </a:extLst>
          </p:cNvPr>
          <p:cNvSpPr>
            <a:spLocks noGrp="1"/>
          </p:cNvSpPr>
          <p:nvPr>
            <p:ph type="body" sz="quarter" idx="20" hasCustomPrompt="1"/>
          </p:nvPr>
        </p:nvSpPr>
        <p:spPr>
          <a:xfrm>
            <a:off x="7322084" y="5232401"/>
            <a:ext cx="2438400" cy="326832"/>
          </a:xfrm>
        </p:spPr>
        <p:txBody>
          <a:bodyPr anchor="b" anchorCtr="0"/>
          <a:lstStyle>
            <a:lvl1pPr marL="0" indent="0">
              <a:lnSpc>
                <a:spcPct val="90000"/>
              </a:lnSpc>
              <a:spcBef>
                <a:spcPct val="0"/>
              </a:spcBef>
              <a:spcAft>
                <a:spcPct val="0"/>
              </a:spcAft>
              <a:buFontTx/>
              <a:buNone/>
              <a:defRPr sz="1600" b="0"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navn</a:t>
            </a:r>
          </a:p>
        </p:txBody>
      </p:sp>
      <p:sp>
        <p:nvSpPr>
          <p:cNvPr id="23" name="Text Placeholder 17">
            <a:extLst>
              <a:ext uri="{FF2B5EF4-FFF2-40B4-BE49-F238E27FC236}">
                <a16:creationId xmlns:a16="http://schemas.microsoft.com/office/drawing/2014/main" id="{50A87C97-A3E5-CFC7-6237-D3B5528F40E3}"/>
              </a:ext>
            </a:extLst>
          </p:cNvPr>
          <p:cNvSpPr>
            <a:spLocks noGrp="1"/>
          </p:cNvSpPr>
          <p:nvPr>
            <p:ph type="body" sz="quarter" idx="21" hasCustomPrompt="1"/>
          </p:nvPr>
        </p:nvSpPr>
        <p:spPr>
          <a:xfrm>
            <a:off x="7322084" y="5559233"/>
            <a:ext cx="2438400" cy="485963"/>
          </a:xfrm>
        </p:spPr>
        <p:txBody>
          <a:bodyPr/>
          <a:lstStyle>
            <a:lvl1pPr marL="0" indent="0">
              <a:lnSpc>
                <a:spcPct val="100000"/>
              </a:lnSpc>
              <a:spcBef>
                <a:spcPct val="0"/>
              </a:spcBef>
              <a:spcAft>
                <a:spcPts val="600"/>
              </a:spcAft>
              <a:buFontTx/>
              <a:buNone/>
              <a:defRPr sz="1600" b="0">
                <a:solidFill>
                  <a:schemeClr val="accent4"/>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titel</a:t>
            </a:r>
          </a:p>
        </p:txBody>
      </p:sp>
      <p:sp>
        <p:nvSpPr>
          <p:cNvPr id="3" name="Slide Number Placeholder 2">
            <a:extLst>
              <a:ext uri="{FF2B5EF4-FFF2-40B4-BE49-F238E27FC236}">
                <a16:creationId xmlns:a16="http://schemas.microsoft.com/office/drawing/2014/main" id="{D37F68C7-185D-72E7-5B29-2580BFD186BD}"/>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a:extLst>
              <a:ext uri="{FF2B5EF4-FFF2-40B4-BE49-F238E27FC236}">
                <a16:creationId xmlns:a16="http://schemas.microsoft.com/office/drawing/2014/main" id="{1654C5CE-D6E2-DFFF-FF7C-E87DEEB5ADED}"/>
              </a:ext>
            </a:extLst>
          </p:cNvPr>
          <p:cNvSpPr>
            <a:spLocks noGrp="1"/>
          </p:cNvSpPr>
          <p:nvPr>
            <p:ph type="dt" sz="half" idx="11"/>
          </p:nvPr>
        </p:nvSpPr>
        <p:spPr/>
        <p:txBody>
          <a:bodyPr/>
          <a:lstStyle/>
          <a:p>
            <a:fld id="{4213FFC2-9C36-438D-9BB0-A1C0D8013389}" type="datetime2">
              <a:rPr lang="da-DK" smtClean="0"/>
              <a:t>10. april 2024</a:t>
            </a:fld>
            <a:endParaRPr lang="da-DK"/>
          </a:p>
        </p:txBody>
      </p:sp>
      <p:sp>
        <p:nvSpPr>
          <p:cNvPr id="5" name="Footer Placeholder 4">
            <a:extLst>
              <a:ext uri="{FF2B5EF4-FFF2-40B4-BE49-F238E27FC236}">
                <a16:creationId xmlns:a16="http://schemas.microsoft.com/office/drawing/2014/main" id="{07F53B11-8AC7-5076-1739-6449B18273CD}"/>
              </a:ext>
            </a:extLst>
          </p:cNvPr>
          <p:cNvSpPr>
            <a:spLocks noGrp="1"/>
          </p:cNvSpPr>
          <p:nvPr>
            <p:ph type="ftr" sz="quarter" idx="12"/>
          </p:nvPr>
        </p:nvSpPr>
        <p:spPr/>
        <p:txBody>
          <a:bodyPr/>
          <a:lstStyle/>
          <a:p>
            <a:endParaRPr lang="da-DK"/>
          </a:p>
        </p:txBody>
      </p:sp>
    </p:spTree>
    <p:extLst>
      <p:ext uri="{BB962C8B-B14F-4D97-AF65-F5344CB8AC3E}">
        <p14:creationId xmlns:p14="http://schemas.microsoft.com/office/powerpoint/2010/main" val="3035011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ks ikoner og teks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CC08F898-F5D5-444B-9BDD-262F8E142DD6}" type="datetime2">
              <a:rPr lang="da-DK" smtClean="0"/>
              <a:t>10. april 2024</a:t>
            </a:fld>
            <a:endParaRPr lang="da-DK"/>
          </a:p>
        </p:txBody>
      </p:sp>
      <p:sp>
        <p:nvSpPr>
          <p:cNvPr id="5" name="Footer Placeholder 4">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1627200" y="2032000"/>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1627200" y="2438800"/>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1627200" y="3407262"/>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1627200" y="3814062"/>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1627200" y="4775333"/>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1627200" y="5176625"/>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908400" y="2032000"/>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908400" y="2438800"/>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2" name="Text Placeholder 23">
            <a:extLst>
              <a:ext uri="{FF2B5EF4-FFF2-40B4-BE49-F238E27FC236}">
                <a16:creationId xmlns:a16="http://schemas.microsoft.com/office/drawing/2014/main" id="{1E1EDBBA-CC92-DD1B-0EA3-66A4ACDF4961}"/>
              </a:ext>
            </a:extLst>
          </p:cNvPr>
          <p:cNvSpPr>
            <a:spLocks noGrp="1"/>
          </p:cNvSpPr>
          <p:nvPr>
            <p:ph type="body" sz="quarter" idx="24" hasCustomPrompt="1"/>
          </p:nvPr>
        </p:nvSpPr>
        <p:spPr>
          <a:xfrm>
            <a:off x="6908400" y="3407262"/>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3" name="Text Placeholder 25">
            <a:extLst>
              <a:ext uri="{FF2B5EF4-FFF2-40B4-BE49-F238E27FC236}">
                <a16:creationId xmlns:a16="http://schemas.microsoft.com/office/drawing/2014/main" id="{B709458F-23CC-24F7-D0C5-5E4045FF801D}"/>
              </a:ext>
            </a:extLst>
          </p:cNvPr>
          <p:cNvSpPr>
            <a:spLocks noGrp="1"/>
          </p:cNvSpPr>
          <p:nvPr>
            <p:ph type="body" sz="quarter" idx="25" hasCustomPrompt="1"/>
          </p:nvPr>
        </p:nvSpPr>
        <p:spPr>
          <a:xfrm>
            <a:off x="6908400" y="3814062"/>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4" name="Text Placeholder 27">
            <a:extLst>
              <a:ext uri="{FF2B5EF4-FFF2-40B4-BE49-F238E27FC236}">
                <a16:creationId xmlns:a16="http://schemas.microsoft.com/office/drawing/2014/main" id="{CB4AFC49-FF6C-C54D-8BD5-C159019A16AA}"/>
              </a:ext>
            </a:extLst>
          </p:cNvPr>
          <p:cNvSpPr>
            <a:spLocks noGrp="1"/>
          </p:cNvSpPr>
          <p:nvPr>
            <p:ph type="body" sz="quarter" idx="26" hasCustomPrompt="1"/>
          </p:nvPr>
        </p:nvSpPr>
        <p:spPr>
          <a:xfrm>
            <a:off x="6908400" y="4771425"/>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5" name="Text Placeholder 29">
            <a:extLst>
              <a:ext uri="{FF2B5EF4-FFF2-40B4-BE49-F238E27FC236}">
                <a16:creationId xmlns:a16="http://schemas.microsoft.com/office/drawing/2014/main" id="{0AD1C022-E77A-3740-3CE3-4B1CE7E2E59A}"/>
              </a:ext>
            </a:extLst>
          </p:cNvPr>
          <p:cNvSpPr>
            <a:spLocks noGrp="1"/>
          </p:cNvSpPr>
          <p:nvPr>
            <p:ph type="body" sz="quarter" idx="27" hasCustomPrompt="1"/>
          </p:nvPr>
        </p:nvSpPr>
        <p:spPr>
          <a:xfrm>
            <a:off x="6908400" y="5176625"/>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4" name="Picture Placeholder 13">
            <a:extLst>
              <a:ext uri="{FF2B5EF4-FFF2-40B4-BE49-F238E27FC236}">
                <a16:creationId xmlns:a16="http://schemas.microsoft.com/office/drawing/2014/main" id="{FBDD3744-46F2-736A-4038-673D1FF9CD30}"/>
              </a:ext>
            </a:extLst>
          </p:cNvPr>
          <p:cNvSpPr>
            <a:spLocks noGrp="1" noChangeAspect="1"/>
          </p:cNvSpPr>
          <p:nvPr>
            <p:ph type="pic" sz="quarter" idx="31" hasCustomPrompt="1"/>
          </p:nvPr>
        </p:nvSpPr>
        <p:spPr>
          <a:xfrm>
            <a:off x="812800" y="1897200"/>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8" name="Picture Placeholder 13">
            <a:extLst>
              <a:ext uri="{FF2B5EF4-FFF2-40B4-BE49-F238E27FC236}">
                <a16:creationId xmlns:a16="http://schemas.microsoft.com/office/drawing/2014/main" id="{563958C5-3660-498E-C474-E4688C827CDB}"/>
              </a:ext>
            </a:extLst>
          </p:cNvPr>
          <p:cNvSpPr>
            <a:spLocks noGrp="1" noChangeAspect="1"/>
          </p:cNvSpPr>
          <p:nvPr>
            <p:ph type="pic" sz="quarter" idx="32" hasCustomPrompt="1"/>
          </p:nvPr>
        </p:nvSpPr>
        <p:spPr>
          <a:xfrm>
            <a:off x="812800" y="3266248"/>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9" name="Picture Placeholder 13">
            <a:extLst>
              <a:ext uri="{FF2B5EF4-FFF2-40B4-BE49-F238E27FC236}">
                <a16:creationId xmlns:a16="http://schemas.microsoft.com/office/drawing/2014/main" id="{3313FA27-C7FC-F21E-37A1-4C534FB1614F}"/>
              </a:ext>
            </a:extLst>
          </p:cNvPr>
          <p:cNvSpPr>
            <a:spLocks noGrp="1" noChangeAspect="1"/>
          </p:cNvSpPr>
          <p:nvPr>
            <p:ph type="pic" sz="quarter" idx="33" hasCustomPrompt="1"/>
          </p:nvPr>
        </p:nvSpPr>
        <p:spPr>
          <a:xfrm>
            <a:off x="812800" y="4635132"/>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29" name="Picture Placeholder 13">
            <a:extLst>
              <a:ext uri="{FF2B5EF4-FFF2-40B4-BE49-F238E27FC236}">
                <a16:creationId xmlns:a16="http://schemas.microsoft.com/office/drawing/2014/main" id="{8C9EFC75-2144-FB95-5D8B-93B278ACA065}"/>
              </a:ext>
            </a:extLst>
          </p:cNvPr>
          <p:cNvSpPr>
            <a:spLocks noGrp="1" noChangeAspect="1"/>
          </p:cNvSpPr>
          <p:nvPr>
            <p:ph type="pic" sz="quarter" idx="34" hasCustomPrompt="1"/>
          </p:nvPr>
        </p:nvSpPr>
        <p:spPr>
          <a:xfrm>
            <a:off x="6096000" y="1897200"/>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30" name="Picture Placeholder 13">
            <a:extLst>
              <a:ext uri="{FF2B5EF4-FFF2-40B4-BE49-F238E27FC236}">
                <a16:creationId xmlns:a16="http://schemas.microsoft.com/office/drawing/2014/main" id="{0055D355-8362-BFF1-4109-3CA246F1B378}"/>
              </a:ext>
            </a:extLst>
          </p:cNvPr>
          <p:cNvSpPr>
            <a:spLocks noGrp="1" noChangeAspect="1"/>
          </p:cNvSpPr>
          <p:nvPr>
            <p:ph type="pic" sz="quarter" idx="35" hasCustomPrompt="1"/>
          </p:nvPr>
        </p:nvSpPr>
        <p:spPr>
          <a:xfrm>
            <a:off x="6096000" y="3266248"/>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31" name="Picture Placeholder 13">
            <a:extLst>
              <a:ext uri="{FF2B5EF4-FFF2-40B4-BE49-F238E27FC236}">
                <a16:creationId xmlns:a16="http://schemas.microsoft.com/office/drawing/2014/main" id="{5CB24E14-2071-2332-7A3A-AABB21F221B4}"/>
              </a:ext>
            </a:extLst>
          </p:cNvPr>
          <p:cNvSpPr>
            <a:spLocks noGrp="1" noChangeAspect="1"/>
          </p:cNvSpPr>
          <p:nvPr>
            <p:ph type="pic" sz="quarter" idx="36" hasCustomPrompt="1"/>
          </p:nvPr>
        </p:nvSpPr>
        <p:spPr>
          <a:xfrm>
            <a:off x="6096000" y="4635132"/>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Tree>
    <p:extLst>
      <p:ext uri="{BB962C8B-B14F-4D97-AF65-F5344CB8AC3E}">
        <p14:creationId xmlns:p14="http://schemas.microsoft.com/office/powerpoint/2010/main" val="92094132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ks ikoner og teks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C78E449-52C4-419F-BF2A-B4CAC5A3BB5A}" type="datetime2">
              <a:rPr lang="da-DK" smtClean="0"/>
              <a:t>10. april 2024</a:t>
            </a:fld>
            <a:endParaRPr lang="da-DK"/>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1627200" y="2032000"/>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1627200" y="2438800"/>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1627200" y="3407262"/>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1627200" y="3814062"/>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1627200" y="4775333"/>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1627200" y="5176625"/>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908400" y="2032000"/>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908400" y="2438800"/>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2" name="Text Placeholder 23">
            <a:extLst>
              <a:ext uri="{FF2B5EF4-FFF2-40B4-BE49-F238E27FC236}">
                <a16:creationId xmlns:a16="http://schemas.microsoft.com/office/drawing/2014/main" id="{1E1EDBBA-CC92-DD1B-0EA3-66A4ACDF4961}"/>
              </a:ext>
            </a:extLst>
          </p:cNvPr>
          <p:cNvSpPr>
            <a:spLocks noGrp="1"/>
          </p:cNvSpPr>
          <p:nvPr>
            <p:ph type="body" sz="quarter" idx="24" hasCustomPrompt="1"/>
          </p:nvPr>
        </p:nvSpPr>
        <p:spPr>
          <a:xfrm>
            <a:off x="6908400" y="3407262"/>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3" name="Text Placeholder 25">
            <a:extLst>
              <a:ext uri="{FF2B5EF4-FFF2-40B4-BE49-F238E27FC236}">
                <a16:creationId xmlns:a16="http://schemas.microsoft.com/office/drawing/2014/main" id="{B709458F-23CC-24F7-D0C5-5E4045FF801D}"/>
              </a:ext>
            </a:extLst>
          </p:cNvPr>
          <p:cNvSpPr>
            <a:spLocks noGrp="1"/>
          </p:cNvSpPr>
          <p:nvPr>
            <p:ph type="body" sz="quarter" idx="25" hasCustomPrompt="1"/>
          </p:nvPr>
        </p:nvSpPr>
        <p:spPr>
          <a:xfrm>
            <a:off x="6908400" y="3814062"/>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4" name="Text Placeholder 27">
            <a:extLst>
              <a:ext uri="{FF2B5EF4-FFF2-40B4-BE49-F238E27FC236}">
                <a16:creationId xmlns:a16="http://schemas.microsoft.com/office/drawing/2014/main" id="{CB4AFC49-FF6C-C54D-8BD5-C159019A16AA}"/>
              </a:ext>
            </a:extLst>
          </p:cNvPr>
          <p:cNvSpPr>
            <a:spLocks noGrp="1"/>
          </p:cNvSpPr>
          <p:nvPr>
            <p:ph type="body" sz="quarter" idx="26" hasCustomPrompt="1"/>
          </p:nvPr>
        </p:nvSpPr>
        <p:spPr>
          <a:xfrm>
            <a:off x="6908400" y="4771425"/>
            <a:ext cx="42120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5" name="Text Placeholder 29">
            <a:extLst>
              <a:ext uri="{FF2B5EF4-FFF2-40B4-BE49-F238E27FC236}">
                <a16:creationId xmlns:a16="http://schemas.microsoft.com/office/drawing/2014/main" id="{0AD1C022-E77A-3740-3CE3-4B1CE7E2E59A}"/>
              </a:ext>
            </a:extLst>
          </p:cNvPr>
          <p:cNvSpPr>
            <a:spLocks noGrp="1"/>
          </p:cNvSpPr>
          <p:nvPr>
            <p:ph type="body" sz="quarter" idx="27" hasCustomPrompt="1"/>
          </p:nvPr>
        </p:nvSpPr>
        <p:spPr>
          <a:xfrm>
            <a:off x="6908400" y="5176625"/>
            <a:ext cx="4212000" cy="460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7" name="Picture Placeholder 13">
            <a:extLst>
              <a:ext uri="{FF2B5EF4-FFF2-40B4-BE49-F238E27FC236}">
                <a16:creationId xmlns:a16="http://schemas.microsoft.com/office/drawing/2014/main" id="{6AFB7260-F6A1-518D-922E-C1F91F5422BB}"/>
              </a:ext>
            </a:extLst>
          </p:cNvPr>
          <p:cNvSpPr>
            <a:spLocks noGrp="1" noChangeAspect="1"/>
          </p:cNvSpPr>
          <p:nvPr>
            <p:ph type="pic" sz="quarter" idx="31" hasCustomPrompt="1"/>
          </p:nvPr>
        </p:nvSpPr>
        <p:spPr>
          <a:xfrm>
            <a:off x="812800" y="1897200"/>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4" name="Picture Placeholder 13">
            <a:extLst>
              <a:ext uri="{FF2B5EF4-FFF2-40B4-BE49-F238E27FC236}">
                <a16:creationId xmlns:a16="http://schemas.microsoft.com/office/drawing/2014/main" id="{410DAD18-2D9C-095F-ED03-227974DB46DB}"/>
              </a:ext>
            </a:extLst>
          </p:cNvPr>
          <p:cNvSpPr>
            <a:spLocks noGrp="1" noChangeAspect="1"/>
          </p:cNvSpPr>
          <p:nvPr>
            <p:ph type="pic" sz="quarter" idx="32" hasCustomPrompt="1"/>
          </p:nvPr>
        </p:nvSpPr>
        <p:spPr>
          <a:xfrm>
            <a:off x="812800" y="3266248"/>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8" name="Picture Placeholder 13">
            <a:extLst>
              <a:ext uri="{FF2B5EF4-FFF2-40B4-BE49-F238E27FC236}">
                <a16:creationId xmlns:a16="http://schemas.microsoft.com/office/drawing/2014/main" id="{570BBCC0-FFF0-AE9E-069A-EFAAA2F857E9}"/>
              </a:ext>
            </a:extLst>
          </p:cNvPr>
          <p:cNvSpPr>
            <a:spLocks noGrp="1" noChangeAspect="1"/>
          </p:cNvSpPr>
          <p:nvPr>
            <p:ph type="pic" sz="quarter" idx="33" hasCustomPrompt="1"/>
          </p:nvPr>
        </p:nvSpPr>
        <p:spPr>
          <a:xfrm>
            <a:off x="812800" y="4635132"/>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9" name="Picture Placeholder 13">
            <a:extLst>
              <a:ext uri="{FF2B5EF4-FFF2-40B4-BE49-F238E27FC236}">
                <a16:creationId xmlns:a16="http://schemas.microsoft.com/office/drawing/2014/main" id="{0BD158B6-7CA3-DCD4-B081-282D806B3C8A}"/>
              </a:ext>
            </a:extLst>
          </p:cNvPr>
          <p:cNvSpPr>
            <a:spLocks noGrp="1" noChangeAspect="1"/>
          </p:cNvSpPr>
          <p:nvPr>
            <p:ph type="pic" sz="quarter" idx="34" hasCustomPrompt="1"/>
          </p:nvPr>
        </p:nvSpPr>
        <p:spPr>
          <a:xfrm>
            <a:off x="6096000" y="1897200"/>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29" name="Picture Placeholder 13">
            <a:extLst>
              <a:ext uri="{FF2B5EF4-FFF2-40B4-BE49-F238E27FC236}">
                <a16:creationId xmlns:a16="http://schemas.microsoft.com/office/drawing/2014/main" id="{F83F36D7-893F-B4F4-8B80-2D93D02F745A}"/>
              </a:ext>
            </a:extLst>
          </p:cNvPr>
          <p:cNvSpPr>
            <a:spLocks noGrp="1" noChangeAspect="1"/>
          </p:cNvSpPr>
          <p:nvPr>
            <p:ph type="pic" sz="quarter" idx="35" hasCustomPrompt="1"/>
          </p:nvPr>
        </p:nvSpPr>
        <p:spPr>
          <a:xfrm>
            <a:off x="6096000" y="3266248"/>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30" name="Picture Placeholder 13">
            <a:extLst>
              <a:ext uri="{FF2B5EF4-FFF2-40B4-BE49-F238E27FC236}">
                <a16:creationId xmlns:a16="http://schemas.microsoft.com/office/drawing/2014/main" id="{14195EBC-C6A3-C244-9438-FD466D7C479E}"/>
              </a:ext>
            </a:extLst>
          </p:cNvPr>
          <p:cNvSpPr>
            <a:spLocks noGrp="1" noChangeAspect="1"/>
          </p:cNvSpPr>
          <p:nvPr>
            <p:ph type="pic" sz="quarter" idx="36" hasCustomPrompt="1"/>
          </p:nvPr>
        </p:nvSpPr>
        <p:spPr>
          <a:xfrm>
            <a:off x="6096000" y="4635132"/>
            <a:ext cx="612000" cy="612000"/>
          </a:xfrm>
        </p:spPr>
        <p:txBody>
          <a:bodyPr wrap="none" bIns="684000" anchor="b" anchorCtr="0"/>
          <a:lstStyle>
            <a:lvl1pPr marL="0" indent="0">
              <a:lnSpc>
                <a:spcPct val="100000"/>
              </a:lnSpc>
              <a:spcAft>
                <a:spcPct val="0"/>
              </a:spcAft>
              <a:buNone/>
              <a:defRPr sz="1000"/>
            </a:lvl1pPr>
          </a:lstStyle>
          <a:p>
            <a:r>
              <a:rPr lang="da-DK"/>
              <a:t>Indsæt ikon: Kopiér ikon fra ikon slidet</a:t>
            </a:r>
            <a:br>
              <a:rPr lang="da-DK"/>
            </a:br>
            <a:r>
              <a:rPr lang="da-DK"/>
              <a:t>Klik på rammen, indsæt kopieret ikon</a:t>
            </a:r>
          </a:p>
        </p:txBody>
      </p:sp>
    </p:spTree>
    <p:extLst>
      <p:ext uri="{BB962C8B-B14F-4D97-AF65-F5344CB8AC3E}">
        <p14:creationId xmlns:p14="http://schemas.microsoft.com/office/powerpoint/2010/main" val="403079527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ikoner og teks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2AAB6B5-F5C7-408B-9709-4C53457FBDFA}" type="datetime2">
              <a:rPr lang="da-DK" smtClean="0"/>
              <a:t>10. april 2024</a:t>
            </a:fld>
            <a:endParaRPr lang="da-DK"/>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2799" y="2333907"/>
            <a:ext cx="4876799"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2799" y="2855988"/>
            <a:ext cx="4876799" cy="801612"/>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812800" y="4324600"/>
            <a:ext cx="48768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812800" y="4834800"/>
            <a:ext cx="4876799" cy="802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6502402" y="2333907"/>
            <a:ext cx="4876796"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6502401" y="2855988"/>
            <a:ext cx="4876796" cy="801612"/>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502402" y="4324600"/>
            <a:ext cx="4876797"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502401" y="4834800"/>
            <a:ext cx="4876797" cy="802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7" name="Picture Placeholder 13">
            <a:extLst>
              <a:ext uri="{FF2B5EF4-FFF2-40B4-BE49-F238E27FC236}">
                <a16:creationId xmlns:a16="http://schemas.microsoft.com/office/drawing/2014/main" id="{F9AE0B24-E915-39D2-2DE8-35F994FA84E9}"/>
              </a:ext>
            </a:extLst>
          </p:cNvPr>
          <p:cNvSpPr>
            <a:spLocks noGrp="1" noChangeAspect="1"/>
          </p:cNvSpPr>
          <p:nvPr>
            <p:ph type="pic" sz="quarter" idx="31" hasCustomPrompt="1"/>
          </p:nvPr>
        </p:nvSpPr>
        <p:spPr>
          <a:xfrm>
            <a:off x="812800" y="16704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4" name="Picture Placeholder 13">
            <a:extLst>
              <a:ext uri="{FF2B5EF4-FFF2-40B4-BE49-F238E27FC236}">
                <a16:creationId xmlns:a16="http://schemas.microsoft.com/office/drawing/2014/main" id="{658B0E6D-49DE-700B-C592-21C1345FFD53}"/>
              </a:ext>
            </a:extLst>
          </p:cNvPr>
          <p:cNvSpPr>
            <a:spLocks noGrp="1" noChangeAspect="1"/>
          </p:cNvSpPr>
          <p:nvPr>
            <p:ph type="pic" sz="quarter" idx="32" hasCustomPrompt="1"/>
          </p:nvPr>
        </p:nvSpPr>
        <p:spPr>
          <a:xfrm>
            <a:off x="812800" y="36576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8" name="Picture Placeholder 13">
            <a:extLst>
              <a:ext uri="{FF2B5EF4-FFF2-40B4-BE49-F238E27FC236}">
                <a16:creationId xmlns:a16="http://schemas.microsoft.com/office/drawing/2014/main" id="{874686F1-6C8F-FDF6-53A2-0D0AE16737DD}"/>
              </a:ext>
            </a:extLst>
          </p:cNvPr>
          <p:cNvSpPr>
            <a:spLocks noGrp="1" noChangeAspect="1"/>
          </p:cNvSpPr>
          <p:nvPr>
            <p:ph type="pic" sz="quarter" idx="33" hasCustomPrompt="1"/>
          </p:nvPr>
        </p:nvSpPr>
        <p:spPr>
          <a:xfrm>
            <a:off x="6502403" y="1666907"/>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19" name="Picture Placeholder 13">
            <a:extLst>
              <a:ext uri="{FF2B5EF4-FFF2-40B4-BE49-F238E27FC236}">
                <a16:creationId xmlns:a16="http://schemas.microsoft.com/office/drawing/2014/main" id="{C9955AC5-7D8F-5CA1-9B25-5F29D4CFEB68}"/>
              </a:ext>
            </a:extLst>
          </p:cNvPr>
          <p:cNvSpPr>
            <a:spLocks noGrp="1" noChangeAspect="1"/>
          </p:cNvSpPr>
          <p:nvPr>
            <p:ph type="pic" sz="quarter" idx="34" hasCustomPrompt="1"/>
          </p:nvPr>
        </p:nvSpPr>
        <p:spPr>
          <a:xfrm>
            <a:off x="6502402" y="36576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Tree>
    <p:extLst>
      <p:ext uri="{BB962C8B-B14F-4D97-AF65-F5344CB8AC3E}">
        <p14:creationId xmlns:p14="http://schemas.microsoft.com/office/powerpoint/2010/main" val="164689644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ikoner og teks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D95A20B-37E7-4479-832B-C5F11AB38E74}" type="datetime2">
              <a:rPr lang="da-DK" smtClean="0"/>
              <a:t>10. april 2024</a:t>
            </a:fld>
            <a:endParaRPr lang="da-DK"/>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2800" y="2333907"/>
            <a:ext cx="48768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2800" y="2855988"/>
            <a:ext cx="4876800" cy="801612"/>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812800" y="4324600"/>
            <a:ext cx="4876800"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812800" y="4834800"/>
            <a:ext cx="4876799" cy="802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6502401" y="2333907"/>
            <a:ext cx="4876799"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6502400" y="2855988"/>
            <a:ext cx="4876799" cy="801612"/>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502402" y="4324600"/>
            <a:ext cx="4876797" cy="406800"/>
          </a:xfrm>
        </p:spPr>
        <p:txBody>
          <a:bodyPr/>
          <a:lstStyle>
            <a:lvl1pPr marL="0" indent="0">
              <a:lnSpc>
                <a:spcPct val="90000"/>
              </a:lnSpc>
              <a:spcBef>
                <a:spcPct val="0"/>
              </a:spcBef>
              <a:spcAft>
                <a:spcPct val="0"/>
              </a:spcAft>
              <a:buFontTx/>
              <a:buNone/>
              <a:defRPr sz="20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502401" y="4834800"/>
            <a:ext cx="4876797" cy="802800"/>
          </a:xfrm>
        </p:spPr>
        <p:txBody>
          <a:bodyPr/>
          <a:lstStyle>
            <a:lvl1pPr marL="0" indent="0">
              <a:lnSpc>
                <a:spcPct val="100000"/>
              </a:lnSpc>
              <a:spcBef>
                <a:spcPct val="0"/>
              </a:spcBef>
              <a:spcAft>
                <a:spcPts val="600"/>
              </a:spcAft>
              <a:buFontTx/>
              <a:buNone/>
              <a:defRPr sz="16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a:t>
            </a:r>
          </a:p>
        </p:txBody>
      </p:sp>
      <p:sp>
        <p:nvSpPr>
          <p:cNvPr id="24" name="Picture Placeholder 13">
            <a:extLst>
              <a:ext uri="{FF2B5EF4-FFF2-40B4-BE49-F238E27FC236}">
                <a16:creationId xmlns:a16="http://schemas.microsoft.com/office/drawing/2014/main" id="{68621FBE-5890-97CB-8BA9-B8FA6950AB68}"/>
              </a:ext>
            </a:extLst>
          </p:cNvPr>
          <p:cNvSpPr>
            <a:spLocks noGrp="1" noChangeAspect="1"/>
          </p:cNvSpPr>
          <p:nvPr>
            <p:ph type="pic" sz="quarter" idx="31" hasCustomPrompt="1"/>
          </p:nvPr>
        </p:nvSpPr>
        <p:spPr>
          <a:xfrm>
            <a:off x="812800" y="16704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25" name="Picture Placeholder 13">
            <a:extLst>
              <a:ext uri="{FF2B5EF4-FFF2-40B4-BE49-F238E27FC236}">
                <a16:creationId xmlns:a16="http://schemas.microsoft.com/office/drawing/2014/main" id="{DF004D78-34EF-9BB4-6AD3-2B4CFF6ECF4A}"/>
              </a:ext>
            </a:extLst>
          </p:cNvPr>
          <p:cNvSpPr>
            <a:spLocks noGrp="1" noChangeAspect="1"/>
          </p:cNvSpPr>
          <p:nvPr>
            <p:ph type="pic" sz="quarter" idx="32" hasCustomPrompt="1"/>
          </p:nvPr>
        </p:nvSpPr>
        <p:spPr>
          <a:xfrm>
            <a:off x="812800" y="36576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27" name="Picture Placeholder 13">
            <a:extLst>
              <a:ext uri="{FF2B5EF4-FFF2-40B4-BE49-F238E27FC236}">
                <a16:creationId xmlns:a16="http://schemas.microsoft.com/office/drawing/2014/main" id="{B218BD22-6CBD-04D5-B0CF-0A584185B099}"/>
              </a:ext>
            </a:extLst>
          </p:cNvPr>
          <p:cNvSpPr>
            <a:spLocks noGrp="1" noChangeAspect="1"/>
          </p:cNvSpPr>
          <p:nvPr>
            <p:ph type="pic" sz="quarter" idx="33" hasCustomPrompt="1"/>
          </p:nvPr>
        </p:nvSpPr>
        <p:spPr>
          <a:xfrm>
            <a:off x="6502403" y="1666907"/>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
        <p:nvSpPr>
          <p:cNvPr id="28" name="Picture Placeholder 13">
            <a:extLst>
              <a:ext uri="{FF2B5EF4-FFF2-40B4-BE49-F238E27FC236}">
                <a16:creationId xmlns:a16="http://schemas.microsoft.com/office/drawing/2014/main" id="{985F7E51-6DBB-3B3C-3093-61398E85547F}"/>
              </a:ext>
            </a:extLst>
          </p:cNvPr>
          <p:cNvSpPr>
            <a:spLocks noGrp="1" noChangeAspect="1"/>
          </p:cNvSpPr>
          <p:nvPr>
            <p:ph type="pic" sz="quarter" idx="34" hasCustomPrompt="1"/>
          </p:nvPr>
        </p:nvSpPr>
        <p:spPr>
          <a:xfrm>
            <a:off x="6502402" y="3657600"/>
            <a:ext cx="612000" cy="612000"/>
          </a:xfrm>
        </p:spPr>
        <p:txBody>
          <a:bodyPr wrap="none" lIns="792000" bIns="0" anchor="ctr" anchorCtr="0"/>
          <a:lstStyle>
            <a:lvl1pPr marL="0" indent="0">
              <a:lnSpc>
                <a:spcPct val="100000"/>
              </a:lnSpc>
              <a:spcAft>
                <a:spcPct val="0"/>
              </a:spcAft>
              <a:buNone/>
              <a:defRPr sz="1000"/>
            </a:lvl1pPr>
          </a:lstStyle>
          <a:p>
            <a:r>
              <a:rPr lang="da-DK"/>
              <a:t>Indsæt ikon: Kopiér ikon fra ikon-slidet</a:t>
            </a:r>
            <a:br>
              <a:rPr lang="da-DK"/>
            </a:br>
            <a:r>
              <a:rPr lang="da-DK"/>
              <a:t>Klik på rammen, indsæt kopieret ikon</a:t>
            </a:r>
          </a:p>
        </p:txBody>
      </p:sp>
    </p:spTree>
    <p:extLst>
      <p:ext uri="{BB962C8B-B14F-4D97-AF65-F5344CB8AC3E}">
        <p14:creationId xmlns:p14="http://schemas.microsoft.com/office/powerpoint/2010/main" val="219196630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store ikoner og tekst 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BA54B768-82EF-4BFD-9802-8C9CE1E3FD26}" type="datetime2">
              <a:rPr lang="da-DK" smtClean="0"/>
              <a:t>10. april 2024</a:t>
            </a:fld>
            <a:endParaRPr lang="da-DK"/>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6" name="Oval 1">
            <a:extLst>
              <a:ext uri="{FF2B5EF4-FFF2-40B4-BE49-F238E27FC236}">
                <a16:creationId xmlns:a16="http://schemas.microsoft.com/office/drawing/2014/main" id="{ED025F6D-09DE-E1DE-2E53-439788978641}"/>
              </a:ext>
            </a:extLst>
          </p:cNvPr>
          <p:cNvSpPr>
            <a:spLocks noChangeAspect="1"/>
          </p:cNvSpPr>
          <p:nvPr userDrawn="1"/>
        </p:nvSpPr>
        <p:spPr>
          <a:xfrm>
            <a:off x="780208"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7" name="Oval 2">
            <a:extLst>
              <a:ext uri="{FF2B5EF4-FFF2-40B4-BE49-F238E27FC236}">
                <a16:creationId xmlns:a16="http://schemas.microsoft.com/office/drawing/2014/main" id="{30DA3A5D-CAB3-F691-88B6-07A6A0840A33}"/>
              </a:ext>
            </a:extLst>
          </p:cNvPr>
          <p:cNvSpPr>
            <a:spLocks noChangeAspect="1"/>
          </p:cNvSpPr>
          <p:nvPr userDrawn="1"/>
        </p:nvSpPr>
        <p:spPr>
          <a:xfrm>
            <a:off x="4064000"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14" name="Oval 3">
            <a:extLst>
              <a:ext uri="{FF2B5EF4-FFF2-40B4-BE49-F238E27FC236}">
                <a16:creationId xmlns:a16="http://schemas.microsoft.com/office/drawing/2014/main" id="{44E5DE94-19D8-7D67-53AE-EE202D7F232B}"/>
              </a:ext>
            </a:extLst>
          </p:cNvPr>
          <p:cNvSpPr>
            <a:spLocks noChangeAspect="1"/>
          </p:cNvSpPr>
          <p:nvPr userDrawn="1"/>
        </p:nvSpPr>
        <p:spPr>
          <a:xfrm>
            <a:off x="7315203"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3200" y="4475960"/>
            <a:ext cx="2437600"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3200" y="4918760"/>
            <a:ext cx="2437600" cy="720040"/>
          </a:xfrm>
        </p:spPr>
        <p:txBody>
          <a:bodyPr/>
          <a:lstStyle>
            <a:lvl1pPr marL="0" indent="0" algn="ctr">
              <a:lnSpc>
                <a:spcPct val="100000"/>
              </a:lnSpc>
              <a:spcBef>
                <a:spcPct val="0"/>
              </a:spcBef>
              <a:spcAft>
                <a:spcPts val="600"/>
              </a:spcAft>
              <a:buFontTx/>
              <a:buNone/>
              <a:defRPr sz="1200" b="0">
                <a:solidFill>
                  <a:schemeClr val="tx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4064001" y="4475960"/>
            <a:ext cx="2438403"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4064001" y="4918760"/>
            <a:ext cx="2438403" cy="720040"/>
          </a:xfrm>
        </p:spPr>
        <p:txBody>
          <a:bodyPr/>
          <a:lstStyle>
            <a:lvl1pPr marL="0" indent="0" algn="ctr">
              <a:lnSpc>
                <a:spcPct val="100000"/>
              </a:lnSpc>
              <a:spcBef>
                <a:spcPct val="0"/>
              </a:spcBef>
              <a:spcAft>
                <a:spcPts val="600"/>
              </a:spcAft>
              <a:buFontTx/>
              <a:buNone/>
              <a:defRPr sz="1200" b="0">
                <a:solidFill>
                  <a:schemeClr val="tx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7315203" y="4475960"/>
            <a:ext cx="2438397"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7315203" y="4918760"/>
            <a:ext cx="2438397" cy="720040"/>
          </a:xfrm>
        </p:spPr>
        <p:txBody>
          <a:bodyPr/>
          <a:lstStyle>
            <a:lvl1pPr marL="0" indent="0" algn="ctr">
              <a:lnSpc>
                <a:spcPct val="100000"/>
              </a:lnSpc>
              <a:spcBef>
                <a:spcPct val="0"/>
              </a:spcBef>
              <a:spcAft>
                <a:spcPts val="600"/>
              </a:spcAft>
              <a:buFontTx/>
              <a:buNone/>
              <a:defRPr sz="1200" b="0">
                <a:solidFill>
                  <a:schemeClr val="tx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9" name="Picture Placeholder 18">
            <a:extLst>
              <a:ext uri="{FF2B5EF4-FFF2-40B4-BE49-F238E27FC236}">
                <a16:creationId xmlns:a16="http://schemas.microsoft.com/office/drawing/2014/main" id="{BF064E85-ED43-3C2C-F87F-C10D5C29CAD8}"/>
              </a:ext>
            </a:extLst>
          </p:cNvPr>
          <p:cNvSpPr>
            <a:spLocks noGrp="1"/>
          </p:cNvSpPr>
          <p:nvPr>
            <p:ph type="pic" sz="quarter" idx="22" hasCustomPrompt="1"/>
          </p:nvPr>
        </p:nvSpPr>
        <p:spPr>
          <a:xfrm>
            <a:off x="925000" y="2035358"/>
            <a:ext cx="2214000" cy="2214000"/>
          </a:xfrm>
        </p:spPr>
        <p:txBody>
          <a:bodyPr/>
          <a:lstStyle>
            <a:lvl1pPr marL="0" indent="0" algn="ctr">
              <a:buNone/>
              <a:defRPr sz="1000"/>
            </a:lvl1pPr>
          </a:lstStyle>
          <a:p>
            <a:r>
              <a:rPr lang="da-DK"/>
              <a:t>Indsæt ikon: Kopiér ikon fra ikon-slide                                 Klik på rammen, indsæt kopieret ikon</a:t>
            </a:r>
          </a:p>
        </p:txBody>
      </p:sp>
      <p:sp>
        <p:nvSpPr>
          <p:cNvPr id="20" name="Picture Placeholder 20">
            <a:extLst>
              <a:ext uri="{FF2B5EF4-FFF2-40B4-BE49-F238E27FC236}">
                <a16:creationId xmlns:a16="http://schemas.microsoft.com/office/drawing/2014/main" id="{ECD427E1-482E-1D81-6F3C-085675DBF06B}"/>
              </a:ext>
            </a:extLst>
          </p:cNvPr>
          <p:cNvSpPr>
            <a:spLocks noGrp="1"/>
          </p:cNvSpPr>
          <p:nvPr>
            <p:ph type="pic" sz="quarter" idx="23" hasCustomPrompt="1"/>
          </p:nvPr>
        </p:nvSpPr>
        <p:spPr>
          <a:xfrm>
            <a:off x="4176201" y="2035358"/>
            <a:ext cx="2214000" cy="2214000"/>
          </a:xfrm>
        </p:spPr>
        <p:txBody>
          <a:bodyPr/>
          <a:lstStyle>
            <a:lvl1pPr marL="0" indent="0" algn="ctr">
              <a:buNone/>
              <a:defRPr sz="1000"/>
            </a:lvl1pPr>
          </a:lstStyle>
          <a:p>
            <a:r>
              <a:rPr lang="da-DK"/>
              <a:t>Indsæt ikon: Kopiér ikon fra ikon-slide                                 Klik på rammen, indsæt kopieret ikon</a:t>
            </a:r>
          </a:p>
        </p:txBody>
      </p:sp>
      <p:sp>
        <p:nvSpPr>
          <p:cNvPr id="21" name="Picture Placeholder 22">
            <a:extLst>
              <a:ext uri="{FF2B5EF4-FFF2-40B4-BE49-F238E27FC236}">
                <a16:creationId xmlns:a16="http://schemas.microsoft.com/office/drawing/2014/main" id="{40BB1AF8-0897-C93F-92AB-618BED491F65}"/>
              </a:ext>
            </a:extLst>
          </p:cNvPr>
          <p:cNvSpPr>
            <a:spLocks noGrp="1"/>
          </p:cNvSpPr>
          <p:nvPr>
            <p:ph type="pic" sz="quarter" idx="24" hasCustomPrompt="1"/>
          </p:nvPr>
        </p:nvSpPr>
        <p:spPr>
          <a:xfrm>
            <a:off x="7434190" y="2035358"/>
            <a:ext cx="2214000" cy="2214000"/>
          </a:xfrm>
        </p:spPr>
        <p:txBody>
          <a:bodyPr/>
          <a:lstStyle>
            <a:lvl1pPr marL="0" indent="0" algn="ctr">
              <a:buNone/>
              <a:defRPr sz="1000"/>
            </a:lvl1pPr>
          </a:lstStyle>
          <a:p>
            <a:r>
              <a:rPr lang="da-DK"/>
              <a:t>Indsæt ikon: Kopiér ikon fra ikon-slide                                 Klik på rammen, indsæt kopieret ikon</a:t>
            </a:r>
          </a:p>
        </p:txBody>
      </p:sp>
    </p:spTree>
    <p:extLst>
      <p:ext uri="{BB962C8B-B14F-4D97-AF65-F5344CB8AC3E}">
        <p14:creationId xmlns:p14="http://schemas.microsoft.com/office/powerpoint/2010/main" val="272158876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store ikoner og tekst B">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7EE689-9D27-710F-B89D-A3EFE67B70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Oval 1">
            <a:extLst>
              <a:ext uri="{FF2B5EF4-FFF2-40B4-BE49-F238E27FC236}">
                <a16:creationId xmlns:a16="http://schemas.microsoft.com/office/drawing/2014/main" id="{E7A51AB7-012C-EFB1-203C-AC37D25F7D79}"/>
              </a:ext>
            </a:extLst>
          </p:cNvPr>
          <p:cNvSpPr>
            <a:spLocks noChangeAspect="1"/>
          </p:cNvSpPr>
          <p:nvPr userDrawn="1"/>
        </p:nvSpPr>
        <p:spPr>
          <a:xfrm>
            <a:off x="813200"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16" name="Oval 2">
            <a:extLst>
              <a:ext uri="{FF2B5EF4-FFF2-40B4-BE49-F238E27FC236}">
                <a16:creationId xmlns:a16="http://schemas.microsoft.com/office/drawing/2014/main" id="{3C564169-3F84-DE0A-2D08-8AACC76039F8}"/>
              </a:ext>
            </a:extLst>
          </p:cNvPr>
          <p:cNvSpPr>
            <a:spLocks noChangeAspect="1"/>
          </p:cNvSpPr>
          <p:nvPr userDrawn="1"/>
        </p:nvSpPr>
        <p:spPr>
          <a:xfrm>
            <a:off x="4064000"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17" name="Oval 3">
            <a:extLst>
              <a:ext uri="{FF2B5EF4-FFF2-40B4-BE49-F238E27FC236}">
                <a16:creationId xmlns:a16="http://schemas.microsoft.com/office/drawing/2014/main" id="{A0C5FF2D-F2F4-4FDD-5603-652B424F5A17}"/>
              </a:ext>
            </a:extLst>
          </p:cNvPr>
          <p:cNvSpPr>
            <a:spLocks noChangeAspect="1"/>
          </p:cNvSpPr>
          <p:nvPr userDrawn="1"/>
        </p:nvSpPr>
        <p:spPr>
          <a:xfrm>
            <a:off x="7315203"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a:solidFill>
                <a:schemeClr val="tx2"/>
              </a:solidFill>
            </a:endParaRPr>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t>‹nr.›</a:t>
            </a:fld>
            <a:endParaRPr lang="da-DK"/>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5E7023B2-31E6-4746-AB4C-BCD90CBA0130}" type="datetime2">
              <a:rPr lang="da-DK" smtClean="0"/>
              <a:t>10. april 2024</a:t>
            </a:fld>
            <a:endParaRPr lang="da-DK"/>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3200" y="4475960"/>
            <a:ext cx="2437600"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3200" y="4918760"/>
            <a:ext cx="2437600" cy="720040"/>
          </a:xfrm>
        </p:spPr>
        <p:txBody>
          <a:bodyPr/>
          <a:lstStyle>
            <a:lvl1pPr marL="0" indent="0" algn="ctr">
              <a:lnSpc>
                <a:spcPct val="100000"/>
              </a:lnSpc>
              <a:spcBef>
                <a:spcPct val="0"/>
              </a:spcBef>
              <a:spcAft>
                <a:spcPts val="600"/>
              </a:spcAft>
              <a:buFontTx/>
              <a:buNone/>
              <a:defRPr sz="12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4064001" y="4475960"/>
            <a:ext cx="2438403"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4064001" y="4918760"/>
            <a:ext cx="2438403" cy="720040"/>
          </a:xfrm>
        </p:spPr>
        <p:txBody>
          <a:bodyPr/>
          <a:lstStyle>
            <a:lvl1pPr marL="0" indent="0" algn="ctr">
              <a:lnSpc>
                <a:spcPct val="100000"/>
              </a:lnSpc>
              <a:spcBef>
                <a:spcPct val="0"/>
              </a:spcBef>
              <a:spcAft>
                <a:spcPts val="600"/>
              </a:spcAft>
              <a:buFontTx/>
              <a:buNone/>
              <a:defRPr sz="12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7315203" y="4475960"/>
            <a:ext cx="2438397" cy="406800"/>
          </a:xfrm>
        </p:spPr>
        <p:txBody>
          <a:bodyPr anchor="b" anchorCtr="0"/>
          <a:lstStyle>
            <a:lvl1pPr marL="0" indent="0" algn="ctr">
              <a:lnSpc>
                <a:spcPct val="90000"/>
              </a:lnSpc>
              <a:spcBef>
                <a:spcPct val="0"/>
              </a:spcBef>
              <a:spcAft>
                <a:spcPct val="0"/>
              </a:spcAft>
              <a:buFontTx/>
              <a:buNone/>
              <a:defRPr sz="1600" b="1" baseline="0">
                <a:solidFill>
                  <a:schemeClr val="accent1"/>
                </a:solidFill>
              </a:defRPr>
            </a:lvl1pPr>
            <a:lvl2pPr marL="0" indent="0">
              <a:lnSpc>
                <a:spcPct val="90000"/>
              </a:lnSpc>
              <a:spcBef>
                <a:spcPct val="0"/>
              </a:spcBef>
              <a:spcAft>
                <a:spcPct val="0"/>
              </a:spcAft>
              <a:buFontTx/>
              <a:buNone/>
              <a:defRPr sz="2000" b="1">
                <a:solidFill>
                  <a:schemeClr val="tx2"/>
                </a:solidFill>
              </a:defRPr>
            </a:lvl2pPr>
            <a:lvl3pPr marL="0" indent="0">
              <a:lnSpc>
                <a:spcPct val="90000"/>
              </a:lnSpc>
              <a:spcBef>
                <a:spcPct val="0"/>
              </a:spcBef>
              <a:spcAft>
                <a:spcPct val="0"/>
              </a:spcAft>
              <a:buFontTx/>
              <a:buNone/>
              <a:defRPr sz="2000" b="1">
                <a:solidFill>
                  <a:schemeClr val="tx2"/>
                </a:solidFill>
              </a:defRPr>
            </a:lvl3pPr>
            <a:lvl4pPr marL="0" indent="0">
              <a:lnSpc>
                <a:spcPct val="90000"/>
              </a:lnSpc>
              <a:spcBef>
                <a:spcPct val="0"/>
              </a:spcBef>
              <a:spcAft>
                <a:spcPct val="0"/>
              </a:spcAft>
              <a:buFontTx/>
              <a:buNone/>
              <a:defRPr sz="2000" b="1">
                <a:solidFill>
                  <a:schemeClr val="tx2"/>
                </a:solidFill>
              </a:defRPr>
            </a:lvl4pPr>
            <a:lvl5pPr marL="0" indent="0">
              <a:lnSpc>
                <a:spcPct val="90000"/>
              </a:lnSpc>
              <a:spcBef>
                <a:spcPct val="0"/>
              </a:spcBef>
              <a:spcAft>
                <a:spcPct val="0"/>
              </a:spcAft>
              <a:buFontTx/>
              <a:buNone/>
              <a:defRPr sz="2000" b="1">
                <a:solidFill>
                  <a:schemeClr val="tx2"/>
                </a:solidFill>
              </a:defRPr>
            </a:lvl5pPr>
            <a:lvl6pPr marL="0" indent="0">
              <a:lnSpc>
                <a:spcPct val="90000"/>
              </a:lnSpc>
              <a:spcBef>
                <a:spcPct val="0"/>
              </a:spcBef>
              <a:spcAft>
                <a:spcPct val="0"/>
              </a:spcAft>
              <a:buFontTx/>
              <a:buNone/>
              <a:defRPr sz="2000" b="1">
                <a:solidFill>
                  <a:schemeClr val="tx2"/>
                </a:solidFill>
              </a:defRPr>
            </a:lvl6pPr>
            <a:lvl7pPr marL="0" indent="0">
              <a:lnSpc>
                <a:spcPct val="90000"/>
              </a:lnSpc>
              <a:spcBef>
                <a:spcPct val="0"/>
              </a:spcBef>
              <a:spcAft>
                <a:spcPct val="0"/>
              </a:spcAft>
              <a:buFontTx/>
              <a:buNone/>
              <a:defRPr sz="2000" b="1">
                <a:solidFill>
                  <a:schemeClr val="tx2"/>
                </a:solidFill>
              </a:defRPr>
            </a:lvl7pPr>
            <a:lvl8pPr marL="0" indent="0">
              <a:lnSpc>
                <a:spcPct val="90000"/>
              </a:lnSpc>
              <a:spcBef>
                <a:spcPct val="0"/>
              </a:spcBef>
              <a:spcAft>
                <a:spcPct val="0"/>
              </a:spcAft>
              <a:buFontTx/>
              <a:buNone/>
              <a:defRPr sz="2000" b="1">
                <a:solidFill>
                  <a:schemeClr val="tx2"/>
                </a:solidFill>
              </a:defRPr>
            </a:lvl8pPr>
            <a:lvl9pPr marL="0" indent="0">
              <a:lnSpc>
                <a:spcPct val="90000"/>
              </a:lnSpc>
              <a:spcBef>
                <a:spcPct val="0"/>
              </a:spcBef>
              <a:spcAft>
                <a:spcPct val="0"/>
              </a:spcAft>
              <a:buFontTx/>
              <a:buNone/>
              <a:defRPr sz="2000" b="1">
                <a:solidFill>
                  <a:schemeClr val="tx2"/>
                </a:solidFill>
              </a:defRPr>
            </a:lvl9pPr>
          </a:lstStyle>
          <a:p>
            <a:pPr lvl="0"/>
            <a:r>
              <a:rPr lang="da-DK" noProof="0"/>
              <a:t>Klik for at tilføje en kort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7315203" y="4918760"/>
            <a:ext cx="2438397" cy="720040"/>
          </a:xfrm>
        </p:spPr>
        <p:txBody>
          <a:bodyPr/>
          <a:lstStyle>
            <a:lvl1pPr marL="0" indent="0" algn="ctr">
              <a:lnSpc>
                <a:spcPct val="100000"/>
              </a:lnSpc>
              <a:spcBef>
                <a:spcPct val="0"/>
              </a:spcBef>
              <a:spcAft>
                <a:spcPts val="600"/>
              </a:spcAft>
              <a:buFontTx/>
              <a:buNone/>
              <a:defRPr sz="1200" b="0">
                <a:solidFill>
                  <a:schemeClr val="accent1"/>
                </a:solidFill>
              </a:defRPr>
            </a:lvl1pPr>
            <a:lvl2pPr marL="0" indent="0">
              <a:lnSpc>
                <a:spcPct val="100000"/>
              </a:lnSpc>
              <a:spcBef>
                <a:spcPct val="0"/>
              </a:spcBef>
              <a:spcAft>
                <a:spcPts val="600"/>
              </a:spcAft>
              <a:buFontTx/>
              <a:buNone/>
              <a:defRPr sz="1600" b="0">
                <a:solidFill>
                  <a:schemeClr val="tx2"/>
                </a:solidFill>
              </a:defRPr>
            </a:lvl2pPr>
            <a:lvl3pPr marL="0" indent="0">
              <a:lnSpc>
                <a:spcPct val="100000"/>
              </a:lnSpc>
              <a:spcBef>
                <a:spcPct val="0"/>
              </a:spcBef>
              <a:spcAft>
                <a:spcPts val="600"/>
              </a:spcAft>
              <a:buFontTx/>
              <a:buNone/>
              <a:defRPr sz="1600" b="0">
                <a:solidFill>
                  <a:schemeClr val="tx2"/>
                </a:solidFill>
              </a:defRPr>
            </a:lvl3pPr>
            <a:lvl4pPr marL="0" indent="0">
              <a:lnSpc>
                <a:spcPct val="100000"/>
              </a:lnSpc>
              <a:spcBef>
                <a:spcPct val="0"/>
              </a:spcBef>
              <a:spcAft>
                <a:spcPts val="600"/>
              </a:spcAft>
              <a:buFontTx/>
              <a:buNone/>
              <a:defRPr sz="1600" b="0">
                <a:solidFill>
                  <a:schemeClr val="tx2"/>
                </a:solidFill>
              </a:defRPr>
            </a:lvl4pPr>
            <a:lvl5pPr marL="0" indent="0">
              <a:lnSpc>
                <a:spcPct val="100000"/>
              </a:lnSpc>
              <a:spcBef>
                <a:spcPct val="0"/>
              </a:spcBef>
              <a:spcAft>
                <a:spcPts val="600"/>
              </a:spcAft>
              <a:buFontTx/>
              <a:buNone/>
              <a:defRPr sz="1600" b="0">
                <a:solidFill>
                  <a:schemeClr val="tx2"/>
                </a:solidFill>
              </a:defRPr>
            </a:lvl5pPr>
            <a:lvl6pPr marL="0" indent="0">
              <a:lnSpc>
                <a:spcPct val="100000"/>
              </a:lnSpc>
              <a:spcBef>
                <a:spcPct val="0"/>
              </a:spcBef>
              <a:spcAft>
                <a:spcPts val="600"/>
              </a:spcAft>
              <a:buFontTx/>
              <a:buNone/>
              <a:defRPr sz="1600" b="0">
                <a:solidFill>
                  <a:schemeClr val="tx2"/>
                </a:solidFill>
              </a:defRPr>
            </a:lvl6pPr>
            <a:lvl7pPr marL="0" indent="0">
              <a:lnSpc>
                <a:spcPct val="100000"/>
              </a:lnSpc>
              <a:spcBef>
                <a:spcPct val="0"/>
              </a:spcBef>
              <a:spcAft>
                <a:spcPts val="600"/>
              </a:spcAft>
              <a:buFontTx/>
              <a:buNone/>
              <a:defRPr sz="1600" b="0">
                <a:solidFill>
                  <a:schemeClr val="tx2"/>
                </a:solidFill>
              </a:defRPr>
            </a:lvl7pPr>
            <a:lvl8pPr marL="0" indent="0">
              <a:lnSpc>
                <a:spcPct val="100000"/>
              </a:lnSpc>
              <a:spcBef>
                <a:spcPct val="0"/>
              </a:spcBef>
              <a:spcAft>
                <a:spcPts val="600"/>
              </a:spcAft>
              <a:buFontTx/>
              <a:buNone/>
              <a:defRPr sz="1600" b="0">
                <a:solidFill>
                  <a:schemeClr val="tx2"/>
                </a:solidFill>
              </a:defRPr>
            </a:lvl8pPr>
            <a:lvl9pPr marL="0" indent="0">
              <a:lnSpc>
                <a:spcPct val="100000"/>
              </a:lnSpc>
              <a:spcBef>
                <a:spcPct val="0"/>
              </a:spcBef>
              <a:spcAft>
                <a:spcPts val="600"/>
              </a:spcAft>
              <a:buFontTx/>
              <a:buNone/>
              <a:defRPr sz="1600" b="0">
                <a:solidFill>
                  <a:schemeClr val="tx2"/>
                </a:solidFill>
              </a:defRPr>
            </a:lvl9pPr>
          </a:lstStyle>
          <a:p>
            <a:pPr lvl="0"/>
            <a:r>
              <a:rPr lang="da-DK" noProof="0"/>
              <a:t>Klik for at tilføje tekst, der supplerer overskriften</a:t>
            </a:r>
          </a:p>
        </p:txBody>
      </p:sp>
      <p:sp>
        <p:nvSpPr>
          <p:cNvPr id="19" name="Picture Placeholder 18">
            <a:extLst>
              <a:ext uri="{FF2B5EF4-FFF2-40B4-BE49-F238E27FC236}">
                <a16:creationId xmlns:a16="http://schemas.microsoft.com/office/drawing/2014/main" id="{0704B4FD-B023-3CFD-725B-17F74B00FD36}"/>
              </a:ext>
            </a:extLst>
          </p:cNvPr>
          <p:cNvSpPr>
            <a:spLocks noGrp="1"/>
          </p:cNvSpPr>
          <p:nvPr>
            <p:ph type="pic" sz="quarter" idx="22" hasCustomPrompt="1"/>
          </p:nvPr>
        </p:nvSpPr>
        <p:spPr>
          <a:xfrm>
            <a:off x="925000" y="2035358"/>
            <a:ext cx="2214000" cy="2214000"/>
          </a:xfrm>
        </p:spPr>
        <p:txBody>
          <a:bodyPr/>
          <a:lstStyle>
            <a:lvl1pPr marL="0" indent="0" algn="ctr">
              <a:buNone/>
              <a:defRPr sz="1000"/>
            </a:lvl1pPr>
          </a:lstStyle>
          <a:p>
            <a:r>
              <a:rPr lang="da-DK"/>
              <a:t>Indsæt ikon: Kopiér ikon fra ikon-slide                                 Klik på rammen, indsæt kopieret ikon</a:t>
            </a:r>
          </a:p>
        </p:txBody>
      </p:sp>
      <p:sp>
        <p:nvSpPr>
          <p:cNvPr id="20" name="Picture Placeholder 20">
            <a:extLst>
              <a:ext uri="{FF2B5EF4-FFF2-40B4-BE49-F238E27FC236}">
                <a16:creationId xmlns:a16="http://schemas.microsoft.com/office/drawing/2014/main" id="{59949894-2196-BD5D-1FE3-BC8BD182D7C9}"/>
              </a:ext>
            </a:extLst>
          </p:cNvPr>
          <p:cNvSpPr>
            <a:spLocks noGrp="1"/>
          </p:cNvSpPr>
          <p:nvPr>
            <p:ph type="pic" sz="quarter" idx="23" hasCustomPrompt="1"/>
          </p:nvPr>
        </p:nvSpPr>
        <p:spPr>
          <a:xfrm>
            <a:off x="4176201" y="2035358"/>
            <a:ext cx="2214000" cy="2214000"/>
          </a:xfrm>
        </p:spPr>
        <p:txBody>
          <a:bodyPr/>
          <a:lstStyle>
            <a:lvl1pPr marL="0" indent="0" algn="ctr">
              <a:buNone/>
              <a:defRPr sz="1000"/>
            </a:lvl1pPr>
          </a:lstStyle>
          <a:p>
            <a:r>
              <a:rPr lang="da-DK"/>
              <a:t>Indsæt ikon: Kopiér ikon fra ikon-slide                                 Klik på rammen, indsæt kopieret ikon</a:t>
            </a:r>
          </a:p>
        </p:txBody>
      </p:sp>
      <p:sp>
        <p:nvSpPr>
          <p:cNvPr id="21" name="Picture Placeholder 22">
            <a:extLst>
              <a:ext uri="{FF2B5EF4-FFF2-40B4-BE49-F238E27FC236}">
                <a16:creationId xmlns:a16="http://schemas.microsoft.com/office/drawing/2014/main" id="{8CC8A025-9457-A328-0794-42B73FAF7FB5}"/>
              </a:ext>
            </a:extLst>
          </p:cNvPr>
          <p:cNvSpPr>
            <a:spLocks noGrp="1"/>
          </p:cNvSpPr>
          <p:nvPr>
            <p:ph type="pic" sz="quarter" idx="24" hasCustomPrompt="1"/>
          </p:nvPr>
        </p:nvSpPr>
        <p:spPr>
          <a:xfrm>
            <a:off x="7434190" y="2035358"/>
            <a:ext cx="2214000" cy="2214000"/>
          </a:xfrm>
        </p:spPr>
        <p:txBody>
          <a:bodyPr/>
          <a:lstStyle>
            <a:lvl1pPr marL="0" indent="0" algn="ctr">
              <a:buNone/>
              <a:defRPr sz="1000"/>
            </a:lvl1pPr>
          </a:lstStyle>
          <a:p>
            <a:r>
              <a:rPr lang="da-DK"/>
              <a:t>Indsæt ikon: Kopiér ikon fra ikon-slide                                 Klik på rammen, indsæt kopieret ikon</a:t>
            </a:r>
          </a:p>
        </p:txBody>
      </p:sp>
    </p:spTree>
    <p:extLst>
      <p:ext uri="{BB962C8B-B14F-4D97-AF65-F5344CB8AC3E}">
        <p14:creationId xmlns:p14="http://schemas.microsoft.com/office/powerpoint/2010/main" val="231561426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p>
            <a:r>
              <a:rPr lang="da-DK"/>
              <a:t>Klik for at tilføje titel</a:t>
            </a:r>
          </a:p>
        </p:txBody>
      </p:sp>
      <p:sp>
        <p:nvSpPr>
          <p:cNvPr id="3" name="Date Placeholder 2" hidden="1">
            <a:extLst>
              <a:ext uri="{FF2B5EF4-FFF2-40B4-BE49-F238E27FC236}">
                <a16:creationId xmlns:a16="http://schemas.microsoft.com/office/drawing/2014/main" id="{40169EEB-5B02-4B75-ABB0-8FF564EA8BE7}"/>
              </a:ext>
            </a:extLst>
          </p:cNvPr>
          <p:cNvSpPr>
            <a:spLocks noGrp="1"/>
          </p:cNvSpPr>
          <p:nvPr>
            <p:ph type="dt" sz="half" idx="10"/>
          </p:nvPr>
        </p:nvSpPr>
        <p:spPr/>
        <p:txBody>
          <a:bodyPr/>
          <a:lstStyle/>
          <a:p>
            <a:fld id="{4A3C8DFB-3355-4659-9ED7-DAC70A73CE6A}" type="datetime2">
              <a:rPr lang="da-DK" smtClean="0"/>
              <a:t>10. april 2024</a:t>
            </a:fld>
            <a:endParaRPr lang="da-DK"/>
          </a:p>
        </p:txBody>
      </p:sp>
      <p:sp>
        <p:nvSpPr>
          <p:cNvPr id="4" name="Footer Placeholder 3" hidden="1">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345088864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86F8E326-C08F-4A91-AC39-AC597CF03DB9}"/>
              </a:ext>
            </a:extLst>
          </p:cNvPr>
          <p:cNvSpPr>
            <a:spLocks noGrp="1"/>
          </p:cNvSpPr>
          <p:nvPr>
            <p:ph type="dt" sz="half" idx="10"/>
          </p:nvPr>
        </p:nvSpPr>
        <p:spPr/>
        <p:txBody>
          <a:bodyPr/>
          <a:lstStyle/>
          <a:p>
            <a:fld id="{4027B451-24B7-478B-B3CE-569A8D47EA04}" type="datetime2">
              <a:rPr lang="da-DK" smtClean="0"/>
              <a:t>10. april 2024</a:t>
            </a:fld>
            <a:endParaRPr lang="da-DK"/>
          </a:p>
        </p:txBody>
      </p:sp>
      <p:sp>
        <p:nvSpPr>
          <p:cNvPr id="6" name="Footer Placeholder 5" hidden="1">
            <a:extLst>
              <a:ext uri="{FF2B5EF4-FFF2-40B4-BE49-F238E27FC236}">
                <a16:creationId xmlns:a16="http://schemas.microsoft.com/office/drawing/2014/main" id="{BFC1E843-D1B7-4A1B-88E0-600F68E2355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06FD6CF0-63E8-4640-A2FA-617A92A15763}"/>
              </a:ext>
            </a:extLst>
          </p:cNvPr>
          <p:cNvSpPr>
            <a:spLocks noGrp="1"/>
          </p:cNvSpPr>
          <p:nvPr>
            <p:ph type="sldNum" sz="quarter" idx="12"/>
          </p:nvPr>
        </p:nvSpPr>
        <p:spPr/>
        <p:txBody>
          <a:bodyPr/>
          <a:lstStyle/>
          <a:p>
            <a:fld id="{24C8C45C-947F-4981-8B3F-4F32E973C901}" type="slidenum">
              <a:rPr lang="da-DK" smtClean="0"/>
              <a:t>‹nr.›</a:t>
            </a:fld>
            <a:endParaRPr lang="da-DK"/>
          </a:p>
        </p:txBody>
      </p:sp>
    </p:spTree>
    <p:extLst>
      <p:ext uri="{BB962C8B-B14F-4D97-AF65-F5344CB8AC3E}">
        <p14:creationId xmlns:p14="http://schemas.microsoft.com/office/powerpoint/2010/main" val="284394888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fslutning">
    <p:spTree>
      <p:nvGrpSpPr>
        <p:cNvPr id="1" name=""/>
        <p:cNvGrpSpPr/>
        <p:nvPr/>
      </p:nvGrpSpPr>
      <p:grpSpPr>
        <a:xfrm>
          <a:off x="0" y="0"/>
          <a:ext cx="0" cy="0"/>
          <a:chOff x="0" y="0"/>
          <a:chExt cx="0" cy="0"/>
        </a:xfrm>
      </p:grpSpPr>
      <p:sp>
        <p:nvSpPr>
          <p:cNvPr id="20" name="Title Placeholder 1">
            <a:extLst>
              <a:ext uri="{FF2B5EF4-FFF2-40B4-BE49-F238E27FC236}">
                <a16:creationId xmlns:a16="http://schemas.microsoft.com/office/drawing/2014/main" id="{6F066AF5-6029-1709-3A20-48E6D1FEEDEC}"/>
              </a:ext>
            </a:extLst>
          </p:cNvPr>
          <p:cNvSpPr>
            <a:spLocks noGrp="1"/>
          </p:cNvSpPr>
          <p:nvPr>
            <p:ph type="title" hasCustomPrompt="1"/>
          </p:nvPr>
        </p:nvSpPr>
        <p:spPr>
          <a:xfrm>
            <a:off x="812800" y="2032000"/>
            <a:ext cx="7315200" cy="1085649"/>
          </a:xfrm>
          <a:prstGeom prst="rect">
            <a:avLst/>
          </a:prstGeom>
        </p:spPr>
        <p:txBody>
          <a:bodyPr vert="horz" lIns="0" tIns="0" rIns="194400" bIns="0" rtlCol="0" anchor="t">
            <a:noAutofit/>
          </a:bodyPr>
          <a:lstStyle>
            <a:lvl1pPr>
              <a:defRPr sz="4200">
                <a:solidFill>
                  <a:schemeClr val="accent1"/>
                </a:solidFill>
              </a:defRPr>
            </a:lvl1pPr>
          </a:lstStyle>
          <a:p>
            <a:r>
              <a:rPr lang="da-DK">
                <a:effectLst/>
              </a:rPr>
              <a:t>Skriv fx: Tak for i dag</a:t>
            </a:r>
            <a:endParaRPr lang="da-DK"/>
          </a:p>
        </p:txBody>
      </p:sp>
      <p:sp>
        <p:nvSpPr>
          <p:cNvPr id="36" name="Text Placeholder 5">
            <a:extLst>
              <a:ext uri="{FF2B5EF4-FFF2-40B4-BE49-F238E27FC236}">
                <a16:creationId xmlns:a16="http://schemas.microsoft.com/office/drawing/2014/main" id="{EB3F7EF8-2B20-4958-9792-9750B64D4278}"/>
              </a:ext>
            </a:extLst>
          </p:cNvPr>
          <p:cNvSpPr>
            <a:spLocks noGrp="1"/>
          </p:cNvSpPr>
          <p:nvPr>
            <p:ph type="body" sz="quarter" idx="12" hasCustomPrompt="1"/>
          </p:nvPr>
        </p:nvSpPr>
        <p:spPr>
          <a:xfrm>
            <a:off x="812800" y="3254021"/>
            <a:ext cx="7316186" cy="528181"/>
          </a:xfrm>
        </p:spPr>
        <p:txBody>
          <a:bodyPr/>
          <a:lstStyle>
            <a:lvl1pPr marL="0" indent="0">
              <a:lnSpc>
                <a:spcPct val="80000"/>
              </a:lnSpc>
              <a:buNone/>
              <a:defRPr/>
            </a:lvl1pPr>
          </a:lstStyle>
          <a:p>
            <a:pPr lvl="0"/>
            <a:r>
              <a:rPr lang="da-DK"/>
              <a:t>Klik for at tilføje ekstra tekst til at supplere overskriften</a:t>
            </a:r>
          </a:p>
        </p:txBody>
      </p:sp>
      <p:sp>
        <p:nvSpPr>
          <p:cNvPr id="38" name="Text Placeholder 7">
            <a:extLst>
              <a:ext uri="{FF2B5EF4-FFF2-40B4-BE49-F238E27FC236}">
                <a16:creationId xmlns:a16="http://schemas.microsoft.com/office/drawing/2014/main" id="{68988A66-B42E-E0AC-041B-13CC2123F141}"/>
              </a:ext>
            </a:extLst>
          </p:cNvPr>
          <p:cNvSpPr>
            <a:spLocks noGrp="1"/>
          </p:cNvSpPr>
          <p:nvPr>
            <p:ph type="body" sz="quarter" idx="13" hasCustomPrompt="1"/>
          </p:nvPr>
        </p:nvSpPr>
        <p:spPr>
          <a:xfrm>
            <a:off x="812395" y="4411366"/>
            <a:ext cx="4064405" cy="180000"/>
          </a:xfrm>
        </p:spPr>
        <p:txBody>
          <a:bodyPr anchor="b" anchorCtr="0">
            <a:noAutofit/>
          </a:bodyPr>
          <a:lstStyle>
            <a:lvl1pPr marL="0" indent="0">
              <a:buNone/>
              <a:defRPr sz="1200"/>
            </a:lvl1pPr>
          </a:lstStyle>
          <a:p>
            <a:pPr lvl="0"/>
            <a:r>
              <a:rPr lang="da-DK" noProof="0"/>
              <a:t>Klik for at tilføje fornavn, efternavn</a:t>
            </a:r>
          </a:p>
        </p:txBody>
      </p:sp>
      <p:sp>
        <p:nvSpPr>
          <p:cNvPr id="2" name="Text Placeholder 9">
            <a:extLst>
              <a:ext uri="{FF2B5EF4-FFF2-40B4-BE49-F238E27FC236}">
                <a16:creationId xmlns:a16="http://schemas.microsoft.com/office/drawing/2014/main" id="{816FCBC4-BA5C-FCD8-0DBF-59A04C6DBA19}"/>
              </a:ext>
            </a:extLst>
          </p:cNvPr>
          <p:cNvSpPr>
            <a:spLocks noGrp="1"/>
          </p:cNvSpPr>
          <p:nvPr>
            <p:ph type="body" sz="quarter" idx="15" hasCustomPrompt="1"/>
          </p:nvPr>
        </p:nvSpPr>
        <p:spPr>
          <a:xfrm>
            <a:off x="812395" y="4619173"/>
            <a:ext cx="4064405" cy="180000"/>
          </a:xfrm>
        </p:spPr>
        <p:txBody>
          <a:bodyPr>
            <a:noAutofit/>
          </a:bodyPr>
          <a:lstStyle>
            <a:lvl1pPr marL="0" indent="0">
              <a:buNone/>
              <a:defRPr sz="1200">
                <a:solidFill>
                  <a:schemeClr val="tx1">
                    <a:lumMod val="50000"/>
                    <a:lumOff val="50000"/>
                  </a:schemeClr>
                </a:solidFill>
              </a:defRPr>
            </a:lvl1pPr>
          </a:lstStyle>
          <a:p>
            <a:pPr lvl="0"/>
            <a:r>
              <a:rPr lang="da-DK" noProof="0"/>
              <a:t>Klik for at tilføje stilling</a:t>
            </a:r>
          </a:p>
        </p:txBody>
      </p:sp>
      <p:sp>
        <p:nvSpPr>
          <p:cNvPr id="3" name="Text Placeholder 11">
            <a:extLst>
              <a:ext uri="{FF2B5EF4-FFF2-40B4-BE49-F238E27FC236}">
                <a16:creationId xmlns:a16="http://schemas.microsoft.com/office/drawing/2014/main" id="{CED3786C-2238-F7D8-137B-EBE3508FFBCA}"/>
              </a:ext>
            </a:extLst>
          </p:cNvPr>
          <p:cNvSpPr>
            <a:spLocks noGrp="1"/>
          </p:cNvSpPr>
          <p:nvPr>
            <p:ph type="body" sz="quarter" idx="16" hasCustomPrompt="1"/>
          </p:nvPr>
        </p:nvSpPr>
        <p:spPr>
          <a:xfrm>
            <a:off x="812395" y="4993235"/>
            <a:ext cx="4064405" cy="180000"/>
          </a:xfrm>
        </p:spPr>
        <p:txBody>
          <a:bodyPr anchor="b" anchorCtr="0">
            <a:noAutofit/>
          </a:bodyPr>
          <a:lstStyle>
            <a:lvl1pPr marL="0" indent="0">
              <a:buNone/>
              <a:defRPr sz="1200"/>
            </a:lvl1pPr>
          </a:lstStyle>
          <a:p>
            <a:pPr lvl="0"/>
            <a:r>
              <a:rPr lang="da-DK" noProof="0"/>
              <a:t>Klik for at tilføje mail@bm.dk</a:t>
            </a:r>
          </a:p>
        </p:txBody>
      </p:sp>
      <p:sp>
        <p:nvSpPr>
          <p:cNvPr id="4" name="Text Placeholder 13">
            <a:extLst>
              <a:ext uri="{FF2B5EF4-FFF2-40B4-BE49-F238E27FC236}">
                <a16:creationId xmlns:a16="http://schemas.microsoft.com/office/drawing/2014/main" id="{B50BA853-A991-18CC-E829-93C1AEF7EFEB}"/>
              </a:ext>
            </a:extLst>
          </p:cNvPr>
          <p:cNvSpPr>
            <a:spLocks noGrp="1"/>
          </p:cNvSpPr>
          <p:nvPr>
            <p:ph type="body" sz="quarter" idx="17" hasCustomPrompt="1"/>
          </p:nvPr>
        </p:nvSpPr>
        <p:spPr>
          <a:xfrm>
            <a:off x="812395" y="5218459"/>
            <a:ext cx="4064405" cy="180000"/>
          </a:xfrm>
        </p:spPr>
        <p:txBody>
          <a:bodyPr>
            <a:noAutofit/>
          </a:bodyPr>
          <a:lstStyle>
            <a:lvl1pPr marL="0" indent="0">
              <a:buNone/>
              <a:defRPr sz="1200"/>
            </a:lvl1pPr>
          </a:lstStyle>
          <a:p>
            <a:pPr lvl="0"/>
            <a:r>
              <a:rPr lang="da-DK" noProof="0"/>
              <a:t>Klik for at tilføje +45 00 00 00 00</a:t>
            </a:r>
          </a:p>
        </p:txBody>
      </p:sp>
      <p:sp>
        <p:nvSpPr>
          <p:cNvPr id="40" name="Text Placeholder 15">
            <a:extLst>
              <a:ext uri="{FF2B5EF4-FFF2-40B4-BE49-F238E27FC236}">
                <a16:creationId xmlns:a16="http://schemas.microsoft.com/office/drawing/2014/main" id="{D1B06B06-88AB-865B-69A7-AE02379BCCEA}"/>
              </a:ext>
            </a:extLst>
          </p:cNvPr>
          <p:cNvSpPr>
            <a:spLocks noGrp="1"/>
          </p:cNvSpPr>
          <p:nvPr>
            <p:ph type="body" sz="quarter" idx="14" hasCustomPrompt="1"/>
          </p:nvPr>
        </p:nvSpPr>
        <p:spPr>
          <a:xfrm>
            <a:off x="812394" y="5864629"/>
            <a:ext cx="4064406" cy="180000"/>
          </a:xfrm>
        </p:spPr>
        <p:txBody>
          <a:bodyPr wrap="square">
            <a:noAutofit/>
          </a:bodyPr>
          <a:lstStyle>
            <a:lvl1pPr marL="0" indent="0">
              <a:buNone/>
              <a:defRPr sz="1200"/>
            </a:lvl1pPr>
          </a:lstStyle>
          <a:p>
            <a:pPr lvl="0"/>
            <a:r>
              <a:rPr lang="da-DK"/>
              <a:t>Klik for at tilføje dato, fx: ”1. januar 2023”</a:t>
            </a:r>
          </a:p>
        </p:txBody>
      </p:sp>
      <p:sp>
        <p:nvSpPr>
          <p:cNvPr id="12" name="Date Placeholder 11" hidden="1">
            <a:extLst>
              <a:ext uri="{FF2B5EF4-FFF2-40B4-BE49-F238E27FC236}">
                <a16:creationId xmlns:a16="http://schemas.microsoft.com/office/drawing/2014/main" id="{011723D4-0DF9-3E6B-6530-932E80764986}"/>
              </a:ext>
            </a:extLst>
          </p:cNvPr>
          <p:cNvSpPr>
            <a:spLocks noGrp="1"/>
          </p:cNvSpPr>
          <p:nvPr>
            <p:ph type="dt" sz="half" idx="18"/>
          </p:nvPr>
        </p:nvSpPr>
        <p:spPr/>
        <p:txBody>
          <a:bodyPr/>
          <a:lstStyle/>
          <a:p>
            <a:fld id="{6C7860DD-C0F3-424C-8394-002DB7A09D39}" type="datetime2">
              <a:rPr lang="da-DK" smtClean="0"/>
              <a:t>10. april 2024</a:t>
            </a:fld>
            <a:endParaRPr lang="da-DK"/>
          </a:p>
        </p:txBody>
      </p:sp>
      <p:sp>
        <p:nvSpPr>
          <p:cNvPr id="13" name="Footer Placeholder 12" hidden="1">
            <a:extLst>
              <a:ext uri="{FF2B5EF4-FFF2-40B4-BE49-F238E27FC236}">
                <a16:creationId xmlns:a16="http://schemas.microsoft.com/office/drawing/2014/main" id="{63FC0650-7421-F726-0BEB-C260B3FB82C0}"/>
              </a:ext>
            </a:extLst>
          </p:cNvPr>
          <p:cNvSpPr>
            <a:spLocks noGrp="1"/>
          </p:cNvSpPr>
          <p:nvPr>
            <p:ph type="ftr" sz="quarter" idx="19"/>
          </p:nvPr>
        </p:nvSpPr>
        <p:spPr/>
        <p:txBody>
          <a:bodyPr/>
          <a:lstStyle/>
          <a:p>
            <a:endParaRPr lang="da-DK"/>
          </a:p>
        </p:txBody>
      </p:sp>
      <p:sp>
        <p:nvSpPr>
          <p:cNvPr id="14" name="Slide Number Placeholder 13">
            <a:extLst>
              <a:ext uri="{FF2B5EF4-FFF2-40B4-BE49-F238E27FC236}">
                <a16:creationId xmlns:a16="http://schemas.microsoft.com/office/drawing/2014/main" id="{58BDB077-B0BE-FAD2-AD98-E90F6BC61E13}"/>
              </a:ext>
            </a:extLst>
          </p:cNvPr>
          <p:cNvSpPr>
            <a:spLocks noGrp="1"/>
          </p:cNvSpPr>
          <p:nvPr>
            <p:ph type="sldNum" sz="quarter" idx="20"/>
          </p:nvPr>
        </p:nvSpPr>
        <p:spPr/>
        <p:txBody>
          <a:bodyPr/>
          <a:lstStyle/>
          <a:p>
            <a:fld id="{24C8C45C-947F-4981-8B3F-4F32E973C901}" type="slidenum">
              <a:rPr lang="da-DK" smtClean="0"/>
              <a:t>‹nr.›</a:t>
            </a:fld>
            <a:endParaRPr lang="da-DK"/>
          </a:p>
        </p:txBody>
      </p:sp>
      <p:pic>
        <p:nvPicPr>
          <p:cNvPr id="7" name="Graphic 6">
            <a:extLst>
              <a:ext uri="{FF2B5EF4-FFF2-40B4-BE49-F238E27FC236}">
                <a16:creationId xmlns:a16="http://schemas.microsoft.com/office/drawing/2014/main" id="{B523DA1E-3957-23ED-AE6A-9E625B8666A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xmlns="" r:embed="rId3"/>
              </a:ext>
            </a:extLst>
          </a:blip>
          <a:stretch>
            <a:fillRect/>
          </a:stretch>
        </p:blipFill>
        <p:spPr>
          <a:xfrm>
            <a:off x="8128000" y="2740444"/>
            <a:ext cx="3251200" cy="2898356"/>
          </a:xfrm>
          <a:prstGeom prst="rect">
            <a:avLst/>
          </a:prstGeom>
        </p:spPr>
      </p:pic>
      <p:pic>
        <p:nvPicPr>
          <p:cNvPr id="15" name="Logo">
            <a:extLst>
              <a:ext uri="{FF2B5EF4-FFF2-40B4-BE49-F238E27FC236}">
                <a16:creationId xmlns:a16="http://schemas.microsoft.com/office/drawing/2014/main" id="{F186BD02-CE32-4766-917E-0BF954FE7F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3050" y="406800"/>
            <a:ext cx="1542487" cy="812586"/>
          </a:xfrm>
          <a:prstGeom prst="rect">
            <a:avLst/>
          </a:prstGeom>
        </p:spPr>
      </p:pic>
    </p:spTree>
    <p:extLst>
      <p:ext uri="{BB962C8B-B14F-4D97-AF65-F5344CB8AC3E}">
        <p14:creationId xmlns:p14="http://schemas.microsoft.com/office/powerpoint/2010/main" val="2587485574"/>
      </p:ext>
    </p:extLst>
  </p:cSld>
  <p:clrMapOvr>
    <a:masterClrMapping/>
  </p:clrMapOvr>
  <p:transition/>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9" name="Fast overskrift"/>
          <p:cNvSpPr txBox="1"/>
          <p:nvPr userDrawn="1"/>
        </p:nvSpPr>
        <p:spPr>
          <a:xfrm>
            <a:off x="812801" y="448713"/>
            <a:ext cx="10566400" cy="650171"/>
          </a:xfrm>
          <a:prstGeom prst="rect">
            <a:avLst/>
          </a:prstGeom>
          <a:noFill/>
        </p:spPr>
        <p:txBody>
          <a:bodyPr wrap="square" lIns="0" tIns="0" rIns="0" bIns="0" rtlCol="0" anchor="t" anchorCtr="0">
            <a:noAutofit/>
          </a:bodyPr>
          <a:lstStyle/>
          <a:p>
            <a:r>
              <a:rPr lang="da-DK" sz="3200" b="0" noProof="1">
                <a:solidFill>
                  <a:schemeClr val="tx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userDrawn="1"/>
        </p:nvSpPr>
        <p:spPr bwMode="auto">
          <a:xfrm>
            <a:off x="812801" y="1614980"/>
            <a:ext cx="244891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marL="0" marR="0" lvl="0" indent="0" algn="l" defTabSz="914400" rtl="0" eaLnBrk="1" fontAlgn="auto" latinLnBrk="0" hangingPunct="1">
              <a:lnSpc>
                <a:spcPct val="100000"/>
              </a:lnSpc>
              <a:spcBef>
                <a:spcPct val="0"/>
              </a:spcBef>
              <a:spcAft>
                <a:spcPts val="600"/>
              </a:spcAft>
              <a:buClrTx/>
              <a:buSzTx/>
              <a:buFontTx/>
              <a:buNone/>
              <a:defRPr/>
            </a:pPr>
            <a:r>
              <a:rPr lang="da-DK" sz="1600">
                <a:latin typeface="+mn-lt"/>
                <a:cs typeface="Arial" panose="020B0604020202020204" pitchFamily="34" charset="0"/>
              </a:rPr>
              <a:t>SLIDES &amp; LAYOUTS</a:t>
            </a:r>
            <a:br>
              <a:rPr lang="da-DK" sz="1600">
                <a:latin typeface="+mn-lt"/>
                <a:cs typeface="Arial" panose="020B0604020202020204" pitchFamily="34" charset="0"/>
              </a:rPr>
            </a:br>
            <a:r>
              <a:rPr lang="da-DK" sz="1600">
                <a:latin typeface="+mn-lt"/>
                <a:cs typeface="Arial" panose="020B0604020202020204" pitchFamily="34" charset="0"/>
              </a:rPr>
              <a:t/>
            </a:r>
            <a:br>
              <a:rPr lang="da-DK" sz="1600">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menupunktet </a:t>
            </a:r>
            <a:r>
              <a:rPr lang="da-DK" altLang="da-DK" sz="900" b="1" noProof="1">
                <a:solidFill>
                  <a:schemeClr val="tx1"/>
                </a:solidFill>
                <a:latin typeface="+mn-lt"/>
                <a:cs typeface="Arial" panose="020B0604020202020204" pitchFamily="34" charset="0"/>
              </a:rPr>
              <a:t>Nyt Slide </a:t>
            </a:r>
            <a:r>
              <a:rPr lang="da-DK" altLang="da-DK" sz="900" b="0" noProof="1">
                <a:solidFill>
                  <a:schemeClr val="tx1"/>
                </a:solidFill>
                <a:latin typeface="+mn-lt"/>
                <a:cs typeface="Arial" panose="020B0604020202020204" pitchFamily="34" charset="0"/>
              </a:rPr>
              <a:t>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indsætte nyt slide.</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Ændre layout</a:t>
            </a: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pilen</a:t>
            </a:r>
            <a:r>
              <a:rPr lang="da-DK" altLang="da-DK" sz="900" b="0" baseline="0" noProof="1">
                <a:solidFill>
                  <a:schemeClr val="tx1"/>
                </a:solidFill>
                <a:latin typeface="+mn-lt"/>
                <a:cs typeface="Arial" panose="020B0604020202020204" pitchFamily="34" charset="0"/>
              </a:rPr>
              <a:t> ved siden af </a:t>
            </a:r>
            <a:r>
              <a:rPr lang="da-DK" altLang="da-DK" sz="900" b="1" baseline="0" noProof="1">
                <a:solidFill>
                  <a:schemeClr val="tx1"/>
                </a:solidFill>
                <a:latin typeface="+mn-lt"/>
                <a:cs typeface="Arial" panose="020B0604020202020204" pitchFamily="34" charset="0"/>
              </a:rPr>
              <a:t>Layout</a:t>
            </a:r>
            <a:r>
              <a:rPr lang="da-DK" altLang="da-DK" sz="900" b="0" baseline="0" noProof="1">
                <a:solidFill>
                  <a:schemeClr val="tx1"/>
                </a:solidFill>
                <a:latin typeface="+mn-lt"/>
                <a:cs typeface="Arial" panose="020B0604020202020204" pitchFamily="34" charset="0"/>
              </a:rPr>
              <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for at få vist en dropdown-menu af </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mulige slides-layout.</a:t>
            </a:r>
            <a:endParaRPr lang="da-DK"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defRPr/>
            </a:pPr>
            <a:endParaRPr lang="da-DK" sz="1600">
              <a:latin typeface="+mn-lt"/>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defRPr/>
            </a:pPr>
            <a:r>
              <a:rPr lang="da-DK" sz="1600">
                <a:latin typeface="+mn-lt"/>
                <a:cs typeface="Arial" panose="020B0604020202020204" pitchFamily="34" charset="0"/>
              </a:rPr>
              <a:t>TYPOGRAFIER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Brug</a:t>
            </a:r>
            <a:r>
              <a:rPr lang="da-DK" altLang="da-DK" sz="900" b="1" noProof="1">
                <a:solidFill>
                  <a:schemeClr val="tx1"/>
                </a:solidFill>
                <a:latin typeface="+mn-lt"/>
                <a:cs typeface="Arial" panose="020B0604020202020204" pitchFamily="34" charset="0"/>
              </a:rPr>
              <a:t> TAB </a:t>
            </a:r>
            <a:r>
              <a:rPr lang="da-DK" altLang="da-DK" sz="900" b="0" noProof="1">
                <a:solidFill>
                  <a:schemeClr val="tx1"/>
                </a:solidFill>
                <a:latin typeface="+mn-lt"/>
                <a:cs typeface="Arial" panose="020B0604020202020204" pitchFamily="34" charset="0"/>
              </a:rPr>
              <a:t>for at gå frem i tekst-niveauer. Klik </a:t>
            </a:r>
            <a:r>
              <a:rPr lang="da-DK" altLang="da-DK" sz="900" b="1" noProof="1">
                <a:solidFill>
                  <a:schemeClr val="tx1"/>
                </a:solidFill>
                <a:latin typeface="+mn-lt"/>
                <a:cs typeface="Arial" panose="020B0604020202020204" pitchFamily="34" charset="0"/>
              </a:rPr>
              <a:t>ENTER </a:t>
            </a:r>
            <a:r>
              <a:rPr lang="da-DK" altLang="da-DK" sz="900" b="0" noProof="1">
                <a:solidFill>
                  <a:schemeClr val="tx1"/>
                </a:solidFill>
                <a:latin typeface="+mn-lt"/>
                <a:cs typeface="Arial" panose="020B0604020202020204" pitchFamily="34" charset="0"/>
              </a:rPr>
              <a:t>og</a:t>
            </a:r>
            <a:r>
              <a:rPr lang="da-DK" altLang="da-DK" sz="900" b="0" baseline="0" noProof="1">
                <a:solidFill>
                  <a:schemeClr val="tx1"/>
                </a:solidFill>
                <a:latin typeface="+mn-lt"/>
                <a:cs typeface="Arial" panose="020B0604020202020204" pitchFamily="34" charset="0"/>
              </a:rPr>
              <a:t> </a:t>
            </a:r>
            <a:r>
              <a:rPr lang="da-DK" altLang="da-DK" sz="900" b="0" noProof="1">
                <a:solidFill>
                  <a:schemeClr val="tx1"/>
                </a:solidFill>
                <a:latin typeface="+mn-lt"/>
                <a:cs typeface="Arial" panose="020B0604020202020204" pitchFamily="34" charset="0"/>
              </a:rPr>
              <a:t>derefter </a:t>
            </a:r>
            <a:r>
              <a:rPr lang="da-DK" altLang="da-DK" sz="900" b="1" noProof="1">
                <a:solidFill>
                  <a:schemeClr val="tx1"/>
                </a:solidFill>
                <a:latin typeface="+mn-lt"/>
                <a:cs typeface="Arial" panose="020B0604020202020204" pitchFamily="34" charset="0"/>
              </a:rPr>
              <a:t>TAB</a:t>
            </a:r>
            <a:r>
              <a:rPr lang="da-DK" altLang="da-DK" sz="900" b="0" noProof="1">
                <a:solidFill>
                  <a:schemeClr val="tx1"/>
                </a:solidFill>
                <a:latin typeface="+mn-lt"/>
                <a:cs typeface="Arial" panose="020B0604020202020204" pitchFamily="34" charset="0"/>
              </a:rPr>
              <a:t> for at skifte fra et niveau til det næste.</a:t>
            </a:r>
          </a:p>
          <a:p>
            <a:pPr eaLnBrk="1" hangingPunct="1">
              <a:spcAft>
                <a:spcPts val="600"/>
              </a:spcAft>
              <a:defRPr/>
            </a:pPr>
            <a:r>
              <a:rPr lang="da-DK" altLang="da-DK" sz="900" b="0" kern="1200" noProof="1">
                <a:solidFill>
                  <a:schemeClr val="tx1"/>
                </a:solidFill>
                <a:latin typeface="Arial"/>
                <a:ea typeface="+mn-ea"/>
                <a:cs typeface="Arial" panose="020B0604020202020204" pitchFamily="34" charset="0"/>
              </a:rPr>
              <a:t>Brug </a:t>
            </a:r>
            <a:r>
              <a:rPr lang="da-DK" altLang="da-DK" sz="900" b="1" kern="1200" noProof="1">
                <a:solidFill>
                  <a:schemeClr val="tx1"/>
                </a:solidFill>
                <a:latin typeface="Arial"/>
                <a:ea typeface="+mn-ea"/>
                <a:cs typeface="Arial" panose="020B0604020202020204" pitchFamily="34" charset="0"/>
              </a:rPr>
              <a:t>SHIFT+TAB  </a:t>
            </a:r>
            <a:r>
              <a:rPr lang="da-DK" altLang="da-DK" sz="900" b="0" kern="1200" noProof="1">
                <a:solidFill>
                  <a:schemeClr val="tx1"/>
                </a:solidFill>
                <a:latin typeface="Arial"/>
                <a:ea typeface="+mn-ea"/>
                <a:cs typeface="Arial" panose="020B0604020202020204" pitchFamily="34" charset="0"/>
              </a:rPr>
              <a:t>f</a:t>
            </a:r>
            <a:r>
              <a:rPr lang="da-DK" altLang="da-DK" sz="900" b="0" noProof="1">
                <a:solidFill>
                  <a:schemeClr val="tx1"/>
                </a:solidFill>
                <a:latin typeface="+mn-lt"/>
                <a:cs typeface="Arial" panose="020B0604020202020204" pitchFamily="34" charset="0"/>
              </a:rPr>
              <a:t>or at gå tilbage i tekst-niveauer. </a:t>
            </a:r>
          </a:p>
          <a:p>
            <a:pPr eaLnBrk="1" hangingPunct="1">
              <a:spcAft>
                <a:spcPts val="600"/>
              </a:spcAft>
              <a:defRPr/>
            </a:pPr>
            <a:r>
              <a:rPr lang="da-DK" altLang="da-DK" sz="900" b="0" noProof="1">
                <a:solidFill>
                  <a:schemeClr val="tx1"/>
                </a:solidFill>
                <a:latin typeface="+mn-lt"/>
                <a:cs typeface="Arial" panose="020B0604020202020204" pitchFamily="34" charset="0"/>
              </a:rPr>
              <a:t>Alternativt kan du bruge </a:t>
            </a:r>
            <a:r>
              <a:rPr lang="da-DK" altLang="da-DK" sz="900" b="1" noProof="1">
                <a:solidFill>
                  <a:schemeClr val="tx1"/>
                </a:solidFill>
                <a:latin typeface="+mn-lt"/>
                <a:cs typeface="Arial" panose="020B0604020202020204" pitchFamily="34" charset="0"/>
              </a:rPr>
              <a:t>Forøg</a:t>
            </a:r>
            <a:r>
              <a:rPr lang="da-DK" altLang="da-DK" sz="900" b="0" noProof="1">
                <a:solidFill>
                  <a:schemeClr val="tx1"/>
                </a:solidFill>
                <a:latin typeface="+mn-lt"/>
                <a:cs typeface="Arial" panose="020B0604020202020204" pitchFamily="34" charset="0"/>
              </a:rPr>
              <a:t> og </a:t>
            </a:r>
            <a:r>
              <a:rPr lang="da-DK" altLang="da-DK" sz="900" b="1" noProof="1">
                <a:solidFill>
                  <a:schemeClr val="tx1"/>
                </a:solidFill>
                <a:latin typeface="+mn-lt"/>
                <a:cs typeface="Arial" panose="020B0604020202020204" pitchFamily="34" charset="0"/>
              </a:rPr>
              <a:t>Formindsk</a:t>
            </a:r>
            <a:r>
              <a:rPr lang="da-DK" altLang="da-DK" sz="900" b="0" noProof="1">
                <a:solidFill>
                  <a:schemeClr val="tx1"/>
                </a:solidFill>
                <a:latin typeface="+mn-lt"/>
                <a:cs typeface="Arial" panose="020B0604020202020204" pitchFamily="34" charset="0"/>
              </a:rPr>
              <a:t> listeniveau.</a:t>
            </a:r>
          </a:p>
          <a:p>
            <a:pPr eaLnBrk="1" hangingPunct="1">
              <a:spcAft>
                <a:spcPts val="600"/>
              </a:spcAft>
              <a:defRPr/>
            </a:pPr>
            <a:r>
              <a:rPr lang="da-DK" sz="900" b="1" noProof="1">
                <a:latin typeface="+mn-lt"/>
                <a:cs typeface="Arial" panose="020B0604020202020204" pitchFamily="34" charset="0"/>
              </a:rPr>
              <a:t>TIP: Brug</a:t>
            </a:r>
            <a:r>
              <a:rPr lang="da-DK" sz="900" b="1" baseline="0" noProof="1">
                <a:latin typeface="+mn-lt"/>
                <a:cs typeface="Arial" panose="020B0604020202020204" pitchFamily="34" charset="0"/>
              </a:rPr>
              <a:t> bullet-knappen</a:t>
            </a:r>
            <a:endParaRPr lang="da-DK" sz="900" b="1" noProof="1">
              <a:latin typeface="+mn-lt"/>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defRPr/>
            </a:pPr>
            <a:r>
              <a:rPr lang="da-DK" altLang="da-DK" sz="900" b="0" noProof="1">
                <a:solidFill>
                  <a:schemeClr val="tx1"/>
                </a:solidFill>
                <a:latin typeface="+mn-lt"/>
                <a:cs typeface="Arial" panose="020B0604020202020204" pitchFamily="34" charset="0"/>
              </a:rPr>
              <a:t>Fjern bullet for almindelig tekst.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bullet-knappen for at sætte korrekt bullet igen.</a:t>
            </a: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userDrawn="1"/>
        </p:nvSpPr>
        <p:spPr bwMode="auto">
          <a:xfrm>
            <a:off x="4498493" y="1614980"/>
            <a:ext cx="2448911"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fontAlgn="auto">
              <a:spcBef>
                <a:spcPts val="1200"/>
              </a:spcBef>
              <a:spcAft>
                <a:spcPts val="600"/>
              </a:spcAft>
              <a:buFont typeface="+mj-lt"/>
              <a:buNone/>
              <a:defRPr/>
            </a:pPr>
            <a:r>
              <a:rPr lang="da-DK" sz="900" b="1" noProof="1">
                <a:solidFill>
                  <a:schemeClr val="tx1"/>
                </a:solidFill>
                <a:latin typeface="+mn-lt"/>
                <a:cs typeface="Arial" panose="020B0604020202020204" pitchFamily="34" charset="0"/>
              </a:rPr>
              <a:t>Nulstil slide</a:t>
            </a:r>
          </a:p>
          <a:p>
            <a:pPr marL="0" marR="0" indent="0" algn="l" defTabSz="914400" rtl="0" eaLnBrk="1" fontAlgn="auto" latinLnBrk="0" hangingPunct="1">
              <a:lnSpc>
                <a:spcPct val="100000"/>
              </a:lnSpc>
              <a:spcBef>
                <a:spcPct val="0"/>
              </a:spcBef>
              <a:spcAft>
                <a:spcPts val="600"/>
              </a:spcAft>
              <a:buClrTx/>
              <a:buSzTx/>
              <a:buFont typeface="+mj-lt"/>
              <a:buNone/>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på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knappen.</a:t>
            </a:r>
          </a:p>
          <a:p>
            <a:pPr marL="0" marR="0" indent="0" algn="l" defTabSz="914400" rtl="0" eaLnBrk="1" fontAlgn="auto" latinLnBrk="0" hangingPunct="1">
              <a:lnSpc>
                <a:spcPct val="100000"/>
              </a:lnSpc>
              <a:spcBef>
                <a:spcPct val="0"/>
              </a:spcBef>
              <a:spcAft>
                <a:spcPts val="600"/>
              </a:spcAft>
              <a:buClrTx/>
              <a:buSzTx/>
              <a:buFont typeface="+mj-lt"/>
              <a:buNone/>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Nulstil</a:t>
            </a:r>
            <a:r>
              <a:rPr lang="da-DK" altLang="da-DK" sz="900" b="0" noProof="1">
                <a:solidFill>
                  <a:schemeClr val="tx1"/>
                </a:solidFill>
                <a:latin typeface="+mn-lt"/>
                <a:cs typeface="Arial" panose="020B0604020202020204" pitchFamily="34" charset="0"/>
              </a:rPr>
              <a:t> for at nulstille placering, størrelse og formatering af pladsholdere til layoutets oprindelige design 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a:t>
            </a:r>
            <a:endParaRPr lang="da-DK" sz="900" b="1"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ct val="0"/>
              </a:spcBef>
              <a:spcAft>
                <a:spcPts val="600"/>
              </a:spcAft>
              <a:buClrTx/>
              <a:buSzTx/>
              <a:buFont typeface="+mj-lt"/>
              <a:buNone/>
              <a:defRPr/>
            </a:pPr>
            <a:endParaRPr lang="da-DK" sz="9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defRPr/>
            </a:pPr>
            <a:r>
              <a:rPr lang="da-DK" sz="1600">
                <a:latin typeface="+mn-lt"/>
                <a:cs typeface="Arial" panose="020B0604020202020204" pitchFamily="34" charset="0"/>
              </a:rPr>
              <a:t>BILLEDER</a:t>
            </a:r>
            <a:endParaRPr lang="da-DK" sz="16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defRPr/>
            </a:pPr>
            <a:r>
              <a:rPr lang="da-DK" altLang="da-DK" sz="900" b="0" noProof="1">
                <a:solidFill>
                  <a:schemeClr val="tx1"/>
                </a:solidFill>
                <a:latin typeface="+mn-lt"/>
                <a:cs typeface="Arial" panose="020B0604020202020204" pitchFamily="34" charset="0"/>
              </a:rPr>
              <a:t>Klik</a:t>
            </a:r>
            <a:r>
              <a:rPr lang="da-DK" altLang="da-DK" sz="900" b="0" baseline="0" noProof="1">
                <a:solidFill>
                  <a:schemeClr val="tx1"/>
                </a:solidFill>
                <a:latin typeface="+mn-lt"/>
                <a:cs typeface="Arial" panose="020B0604020202020204" pitchFamily="34" charset="0"/>
              </a:rPr>
              <a:t> på ikonet p</a:t>
            </a:r>
            <a:r>
              <a:rPr lang="da-DK" altLang="da-DK" sz="900" b="0" noProof="1">
                <a:solidFill>
                  <a:schemeClr val="tx1"/>
                </a:solidFill>
                <a:latin typeface="+mn-lt"/>
                <a:cs typeface="Arial" panose="020B0604020202020204" pitchFamily="34" charset="0"/>
              </a:rPr>
              <a:t>å slides med billedpladsholder, og vælg </a:t>
            </a:r>
            <a:r>
              <a:rPr lang="da-DK" altLang="da-DK" sz="900" b="1" noProof="1">
                <a:solidFill>
                  <a:schemeClr val="tx1"/>
                </a:solidFill>
                <a:latin typeface="+mn-lt"/>
                <a:cs typeface="Arial" panose="020B0604020202020204" pitchFamily="34" charset="0"/>
              </a:rPr>
              <a:t>Indsæt </a:t>
            </a:r>
            <a:r>
              <a:rPr lang="da-DK" altLang="da-DK" sz="900" b="0" noProof="1">
                <a:solidFill>
                  <a:schemeClr val="tx1"/>
                </a:solidFill>
                <a:latin typeface="+mn-lt"/>
                <a:cs typeface="Arial" panose="020B0604020202020204" pitchFamily="34" charset="0"/>
              </a:rPr>
              <a:t>for at søge efter billede.</a:t>
            </a:r>
          </a:p>
          <a:p>
            <a:pPr eaLnBrk="1" hangingPunct="1">
              <a:spcBef>
                <a:spcPts val="1200"/>
              </a:spcBef>
              <a:spcAft>
                <a:spcPts val="600"/>
              </a:spcAft>
              <a:defRPr/>
            </a:pPr>
            <a:r>
              <a:rPr lang="da-DK" sz="900" b="1" noProof="1">
                <a:solidFill>
                  <a:schemeClr val="tx1"/>
                </a:solidFill>
                <a:latin typeface="+mn-lt"/>
                <a:cs typeface="Arial" panose="020B0604020202020204" pitchFamily="34" charset="0"/>
              </a:rPr>
              <a:t>Beskær billede</a:t>
            </a:r>
          </a:p>
          <a:p>
            <a:pPr eaLnBrk="1" hangingPunct="1">
              <a:spcAft>
                <a:spcPts val="600"/>
              </a:spcAf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Beskær</a:t>
            </a:r>
            <a:r>
              <a:rPr lang="da-DK" altLang="da-DK" sz="900" b="0" noProof="1">
                <a:solidFill>
                  <a:schemeClr val="tx1"/>
                </a:solidFill>
                <a:latin typeface="+mn-lt"/>
                <a:cs typeface="Arial" panose="020B0604020202020204" pitchFamily="34" charset="0"/>
              </a:rPr>
              <a:t> for at ændre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billedets fokus/størrelse.</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Ønsker du at ændre billedets størrelse, så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hold </a:t>
            </a:r>
            <a:r>
              <a:rPr lang="da-DK" altLang="da-DK" sz="900" b="1" noProof="1">
                <a:solidFill>
                  <a:schemeClr val="tx1"/>
                </a:solidFill>
                <a:latin typeface="+mn-lt"/>
                <a:cs typeface="Arial" panose="020B0604020202020204" pitchFamily="34" charset="0"/>
              </a:rPr>
              <a:t>SHIFT</a:t>
            </a:r>
            <a:r>
              <a:rPr lang="da-DK" altLang="da-DK" sz="900" b="0" noProof="1">
                <a:solidFill>
                  <a:schemeClr val="tx1"/>
                </a:solidFill>
                <a:latin typeface="+mn-lt"/>
                <a:cs typeface="Arial" panose="020B0604020202020204" pitchFamily="34" charset="0"/>
              </a:rPr>
              <a:t>-knappen nede, mens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du trækker i billedets hjørner.</a:t>
            </a:r>
          </a:p>
          <a:p>
            <a:pPr eaLnBrk="1" hangingPunct="1">
              <a:spcAft>
                <a:spcPts val="600"/>
              </a:spcAft>
              <a:defRPr/>
            </a:pPr>
            <a:r>
              <a:rPr lang="da-DK" altLang="da-DK" sz="900" b="0" noProof="1">
                <a:solidFill>
                  <a:schemeClr val="tx1"/>
                </a:solidFill>
                <a:latin typeface="+mn-lt"/>
                <a:cs typeface="Arial" panose="020B0604020202020204" pitchFamily="34" charset="0"/>
              </a:rPr>
              <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TIP: </a:t>
            </a:r>
            <a:r>
              <a:rPr lang="da-DK" altLang="da-DK" sz="900" b="0" noProof="1">
                <a:solidFill>
                  <a:schemeClr val="tx1"/>
                </a:solidFill>
                <a:latin typeface="+mn-lt"/>
                <a:cs typeface="Arial" panose="020B0604020202020204" pitchFamily="34" charset="0"/>
              </a:rPr>
              <a:t>Hvis du sletter billedet og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indsætter et nyt, kan billedet lægge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sig foran tekst og grafik. Hvis det sker, så højreklik på billedet og vælg </a:t>
            </a:r>
            <a:r>
              <a:rPr lang="da-DK" altLang="da-DK" sz="900" b="1" noProof="1">
                <a:solidFill>
                  <a:schemeClr val="tx1"/>
                </a:solidFill>
                <a:latin typeface="+mn-lt"/>
                <a:cs typeface="Arial" panose="020B0604020202020204" pitchFamily="34" charset="0"/>
              </a:rPr>
              <a:t>Placer bagest.</a:t>
            </a: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userDrawn="1"/>
        </p:nvSpPr>
        <p:spPr bwMode="auto">
          <a:xfrm>
            <a:off x="8135848" y="1614980"/>
            <a:ext cx="2581489"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marL="0" marR="0" lvl="0" indent="0" algn="l" defTabSz="914400" rtl="0" eaLnBrk="1" fontAlgn="auto" latinLnBrk="0" hangingPunct="1">
              <a:lnSpc>
                <a:spcPct val="100000"/>
              </a:lnSpc>
              <a:spcBef>
                <a:spcPct val="0"/>
              </a:spcBef>
              <a:spcAft>
                <a:spcPts val="600"/>
              </a:spcAft>
              <a:buClrTx/>
              <a:buSzTx/>
              <a:buFontTx/>
              <a:buNone/>
              <a:defRPr/>
            </a:pPr>
            <a:r>
              <a:rPr lang="da-DK" sz="1600" cap="all" baseline="0" noProof="1">
                <a:latin typeface="+mn-lt"/>
                <a:cs typeface="Arial" panose="020B0604020202020204" pitchFamily="34" charset="0"/>
              </a:rPr>
              <a:t>SIDEnummer</a:t>
            </a:r>
          </a:p>
          <a:p>
            <a:pPr marL="0" marR="0" lvl="0" indent="0" algn="l" defTabSz="914400" rtl="0" eaLnBrk="1" fontAlgn="auto" latinLnBrk="0" hangingPunct="1">
              <a:lnSpc>
                <a:spcPct val="100000"/>
              </a:lnSpc>
              <a:spcBef>
                <a:spcPct val="0"/>
              </a:spcBef>
              <a:spcAft>
                <a:spcPts val="600"/>
              </a:spcAft>
              <a:buClrTx/>
              <a:buSzTx/>
              <a:buFontTx/>
              <a:buNone/>
              <a:defRPr/>
            </a:pPr>
            <a:r>
              <a:rPr lang="da-DK" altLang="da-DK" sz="900" b="0" noProof="1">
                <a:solidFill>
                  <a:schemeClr val="tx1"/>
                </a:solidFill>
                <a:latin typeface="+mn-lt"/>
                <a:cs typeface="Arial" panose="020B0604020202020204" pitchFamily="34" charset="0"/>
              </a:rPr>
              <a:t>Indsæt sidenummer som</a:t>
            </a:r>
            <a:r>
              <a:rPr lang="da-DK" altLang="da-DK" sz="900" b="0" baseline="0" noProof="1">
                <a:solidFill>
                  <a:schemeClr val="tx1"/>
                </a:solidFill>
                <a:latin typeface="+mn-lt"/>
                <a:cs typeface="Arial" panose="020B0604020202020204" pitchFamily="34" charset="0"/>
              </a:rPr>
              <a:t> det sidste i din præsentation, så ændringerne slår igennem på alle slides.</a:t>
            </a:r>
            <a:endParaRPr lang="da-DK" sz="9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Sidenummer </a:t>
            </a:r>
            <a:r>
              <a:rPr lang="da-DK" altLang="da-DK" sz="900" b="0" noProof="1">
                <a:solidFill>
                  <a:schemeClr val="tx1"/>
                </a:solidFill>
                <a:latin typeface="+mn-lt"/>
                <a:cs typeface="Arial" panose="020B0604020202020204" pitchFamily="34" charset="0"/>
              </a:rPr>
              <a:t>i fanen </a:t>
            </a:r>
            <a:r>
              <a:rPr lang="da-DK" altLang="da-DK" sz="900" b="1" noProof="1">
                <a:solidFill>
                  <a:schemeClr val="tx1"/>
                </a:solidFill>
                <a:latin typeface="+mn-lt"/>
                <a:cs typeface="Arial" panose="020B0604020202020204" pitchFamily="34" charset="0"/>
              </a:rPr>
              <a:t>Indsæt.</a:t>
            </a:r>
            <a:r>
              <a:rPr lang="da-DK" altLang="da-DK" sz="900" b="0" noProof="1">
                <a:solidFill>
                  <a:schemeClr val="tx1"/>
                </a:solidFill>
                <a:latin typeface="+mn-lt"/>
                <a:cs typeface="Arial" panose="020B0604020202020204" pitchFamily="34" charset="0"/>
              </a:rP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Er sidenummer aktivt, så sluk for det.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tag vinduet frem igen, og tænd for Sidenummer.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eller </a:t>
            </a:r>
            <a:r>
              <a:rPr lang="da-DK" altLang="da-DK" sz="900" b="1" noProof="1">
                <a:solidFill>
                  <a:schemeClr val="tx1"/>
                </a:solidFill>
                <a:latin typeface="+mn-lt"/>
                <a:cs typeface="Arial" panose="020B0604020202020204" pitchFamily="34" charset="0"/>
              </a:rPr>
              <a:t>Anvend,</a:t>
            </a:r>
            <a:r>
              <a:rPr lang="da-DK" altLang="da-DK" sz="900" b="0" noProof="1">
                <a:solidFill>
                  <a:schemeClr val="tx1"/>
                </a:solidFill>
                <a:latin typeface="+mn-lt"/>
                <a:cs typeface="Arial" panose="020B0604020202020204" pitchFamily="34" charset="0"/>
              </a:rPr>
              <a:t> hvis det kun skal være på et enkelt slide.</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sz="1600">
                <a:latin typeface="+mn-lt"/>
                <a:cs typeface="Arial" panose="020B0604020202020204" pitchFamily="34" charset="0"/>
              </a:rPr>
              <a:t>HJÆLPELINJER</a:t>
            </a:r>
            <a:endParaRPr lang="da-DK" sz="16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fanen </a:t>
            </a:r>
            <a:r>
              <a:rPr lang="da-DK" altLang="da-DK" sz="900" b="1" noProof="1">
                <a:solidFill>
                  <a:schemeClr val="tx1"/>
                </a:solidFill>
                <a:latin typeface="+mn-lt"/>
                <a:cs typeface="Arial" panose="020B0604020202020204" pitchFamily="34" charset="0"/>
              </a:rPr>
              <a:t>Vis, </a:t>
            </a:r>
            <a:r>
              <a:rPr lang="da-DK" altLang="da-DK" sz="900" b="0" noProof="1">
                <a:solidFill>
                  <a:schemeClr val="tx1"/>
                </a:solidFill>
                <a:latin typeface="+mn-lt"/>
                <a:cs typeface="Arial" panose="020B0604020202020204" pitchFamily="34" charset="0"/>
              </a:rPr>
              <a:t>og sæt hak ved </a:t>
            </a:r>
            <a:r>
              <a:rPr lang="da-DK" altLang="da-DK" sz="900" b="1" noProof="1">
                <a:solidFill>
                  <a:schemeClr val="tx1"/>
                </a:solidFill>
                <a:latin typeface="+mn-lt"/>
                <a:cs typeface="Arial" panose="020B0604020202020204" pitchFamily="34" charset="0"/>
              </a:rPr>
              <a:t>Hjælpelinjer.</a:t>
            </a:r>
          </a:p>
          <a:p>
            <a:pPr eaLnBrk="1" hangingPunct="1">
              <a:spcAft>
                <a:spcPts val="600"/>
              </a:spcAft>
              <a:defRPr/>
            </a:pPr>
            <a:r>
              <a:rPr lang="da-DK" altLang="da-DK" sz="900" b="1" noProof="1">
                <a:solidFill>
                  <a:schemeClr val="tx1"/>
                </a:solidFill>
                <a:latin typeface="+mn-lt"/>
                <a:cs typeface="Arial" panose="020B0604020202020204" pitchFamily="34" charset="0"/>
              </a:rPr>
              <a:t>TIP: Alt + F9 </a:t>
            </a:r>
            <a:r>
              <a:rPr lang="da-DK" altLang="da-DK" sz="900" b="0" noProof="1">
                <a:solidFill>
                  <a:schemeClr val="tx1"/>
                </a:solidFill>
                <a:latin typeface="+mn-lt"/>
                <a:cs typeface="Arial" panose="020B0604020202020204" pitchFamily="34" charset="0"/>
              </a:rPr>
              <a:t>for hurtig visning af hjælpelinjer</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Mac: </a:t>
            </a:r>
            <a:r>
              <a:rPr lang="da-DK" sz="900" b="0" i="0">
                <a:solidFill>
                  <a:srgbClr val="333333"/>
                </a:solidFill>
                <a:effectLst/>
                <a:latin typeface="Arial"/>
              </a:rPr>
              <a:t>⌘ </a:t>
            </a:r>
            <a:r>
              <a:rPr lang="da-DK" altLang="da-DK" sz="900" b="0" noProof="1">
                <a:solidFill>
                  <a:schemeClr val="tx1"/>
                </a:solidFill>
                <a:latin typeface="+mn-lt"/>
                <a:cs typeface="Arial" panose="020B0604020202020204" pitchFamily="34" charset="0"/>
              </a:rPr>
              <a:t>+ option + ctrl + G</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1600" b="0" noProof="1">
                <a:solidFill>
                  <a:schemeClr val="tx1"/>
                </a:solidFill>
                <a:latin typeface="+mn-lt"/>
                <a:cs typeface="Arial" panose="020B0604020202020204" pitchFamily="34" charset="0"/>
              </a:rPr>
              <a:t>COPY/PASTE INDHOLD</a:t>
            </a:r>
          </a:p>
          <a:p>
            <a:pPr eaLnBrk="1" hangingPunct="1">
              <a:spcAft>
                <a:spcPts val="600"/>
              </a:spcAft>
              <a:defRPr/>
            </a:pPr>
            <a:r>
              <a:rPr lang="da-DK" altLang="da-DK" sz="900" b="0" noProof="1">
                <a:solidFill>
                  <a:schemeClr val="tx1"/>
                </a:solidFill>
                <a:latin typeface="+mn-lt"/>
                <a:cs typeface="Arial" panose="020B0604020202020204" pitchFamily="34" charset="0"/>
              </a:rPr>
              <a:t>Du har to muligheder, når du kopierer gammelt indhold over i din nye præsentation:</a:t>
            </a:r>
          </a:p>
          <a:p>
            <a:pPr eaLnBrk="1" hangingPunct="1">
              <a:spcAft>
                <a:spcPts val="600"/>
              </a:spcAft>
              <a:defRPr/>
            </a:pPr>
            <a:r>
              <a:rPr lang="da-DK" altLang="da-DK" sz="900" b="1" noProof="1">
                <a:solidFill>
                  <a:schemeClr val="tx1"/>
                </a:solidFill>
                <a:latin typeface="+mn-lt"/>
                <a:cs typeface="Arial" panose="020B0604020202020204" pitchFamily="34" charset="0"/>
              </a:rPr>
              <a:t>1. Best practice: </a:t>
            </a:r>
            <a:r>
              <a:rPr lang="da-DK" altLang="da-DK" sz="900"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Eller kopier et helt slide over i din nye præsentation, og vælg derefter et passende layout . Husk at slette de gamle, forkerte layouts (gå i Vis &gt; Slidemaster og slet dem).</a:t>
            </a:r>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userDrawn="1"/>
        </p:nvPicPr>
        <p:blipFill>
          <a:blip r:embed="rId2"/>
          <a:stretch>
            <a:fillRect/>
          </a:stretch>
        </p:blipFill>
        <p:spPr>
          <a:xfrm>
            <a:off x="3161255" y="5407305"/>
            <a:ext cx="257143" cy="285714"/>
          </a:xfrm>
          <a:prstGeom prst="rect">
            <a:avLst/>
          </a:prstGeom>
        </p:spPr>
      </p:pic>
      <p:pic>
        <p:nvPicPr>
          <p:cNvPr id="32" name="Picture 31">
            <a:extLst>
              <a:ext uri="{FF2B5EF4-FFF2-40B4-BE49-F238E27FC236}">
                <a16:creationId xmlns:a16="http://schemas.microsoft.com/office/drawing/2014/main" id="{94E7EF11-FB06-4FF3-89B6-C9C7B40D4DAE}"/>
              </a:ext>
            </a:extLst>
          </p:cNvPr>
          <p:cNvPicPr>
            <a:picLocks noChangeAspect="1"/>
          </p:cNvPicPr>
          <p:nvPr userDrawn="1"/>
        </p:nvPicPr>
        <p:blipFill>
          <a:blip r:embed="rId3"/>
          <a:srcRect l="3901" t="45142" r="62601" b="9046"/>
          <a:stretch>
            <a:fillRect/>
          </a:stretch>
        </p:blipFill>
        <p:spPr>
          <a:xfrm>
            <a:off x="6736075" y="3148335"/>
            <a:ext cx="341204" cy="321707"/>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userDrawn="1"/>
        </p:nvPicPr>
        <p:blipFill>
          <a:blip r:embed="rId4"/>
          <a:stretch>
            <a:fillRect/>
          </a:stretch>
        </p:blipFill>
        <p:spPr>
          <a:xfrm>
            <a:off x="3166702" y="2032000"/>
            <a:ext cx="308589" cy="528030"/>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userDrawn="1"/>
        </p:nvPicPr>
        <p:blipFill>
          <a:blip r:embed="rId5"/>
          <a:srcRect l="3031"/>
          <a:stretch>
            <a:fillRect/>
          </a:stretch>
        </p:blipFill>
        <p:spPr>
          <a:xfrm>
            <a:off x="6808489" y="2180098"/>
            <a:ext cx="496606" cy="172842"/>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userDrawn="1"/>
        </p:nvPicPr>
        <p:blipFill>
          <a:blip r:embed="rId6"/>
          <a:stretch>
            <a:fillRect/>
          </a:stretch>
        </p:blipFill>
        <p:spPr>
          <a:xfrm>
            <a:off x="6812219" y="3792654"/>
            <a:ext cx="366043" cy="480431"/>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userDrawn="1"/>
        </p:nvPicPr>
        <p:blipFill>
          <a:blip r:embed="rId7"/>
          <a:stretch>
            <a:fillRect/>
          </a:stretch>
        </p:blipFill>
        <p:spPr>
          <a:xfrm>
            <a:off x="3161796" y="4649264"/>
            <a:ext cx="457143" cy="257143"/>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userDrawn="1"/>
        </p:nvPicPr>
        <p:blipFill>
          <a:blip r:embed="rId8"/>
          <a:stretch>
            <a:fillRect/>
          </a:stretch>
        </p:blipFill>
        <p:spPr>
          <a:xfrm>
            <a:off x="3167676" y="2709768"/>
            <a:ext cx="475428" cy="176762"/>
          </a:xfrm>
          <a:prstGeom prst="rect">
            <a:avLst/>
          </a:prstGeom>
        </p:spPr>
      </p:pic>
      <p:sp>
        <p:nvSpPr>
          <p:cNvPr id="14" name="Date Placeholder 6" hidden="1">
            <a:extLst>
              <a:ext uri="{FF2B5EF4-FFF2-40B4-BE49-F238E27FC236}">
                <a16:creationId xmlns:a16="http://schemas.microsoft.com/office/drawing/2014/main" id="{E4FD2B6E-39A9-4094-A5FF-CBA180265C06}"/>
              </a:ext>
            </a:extLst>
          </p:cNvPr>
          <p:cNvSpPr>
            <a:spLocks noGrp="1"/>
          </p:cNvSpPr>
          <p:nvPr>
            <p:ph type="dt" sz="half" idx="15"/>
          </p:nvPr>
        </p:nvSpPr>
        <p:spPr>
          <a:xfrm flipH="1">
            <a:off x="0" y="6858000"/>
            <a:ext cx="0" cy="0"/>
          </a:xfrm>
        </p:spPr>
        <p:txBody>
          <a:bodyPr/>
          <a:lstStyle>
            <a:lvl1pPr>
              <a:defRPr sz="100">
                <a:noFill/>
              </a:defRPr>
            </a:lvl1pPr>
          </a:lstStyle>
          <a:p>
            <a:fld id="{38CB3AE4-8087-403D-A93F-5470318A89C2}" type="datetime2">
              <a:rPr lang="da-DK" smtClean="0"/>
              <a:t>10. april 2024</a:t>
            </a:fld>
            <a:endParaRPr lang="da-DK"/>
          </a:p>
        </p:txBody>
      </p:sp>
      <p:sp>
        <p:nvSpPr>
          <p:cNvPr id="15" name="Footer Placeholder 8" hidden="1">
            <a:extLst>
              <a:ext uri="{FF2B5EF4-FFF2-40B4-BE49-F238E27FC236}">
                <a16:creationId xmlns:a16="http://schemas.microsoft.com/office/drawing/2014/main" id="{AAFF8183-88DB-4217-8B14-93C3A2F3C637}"/>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16" name="Slide Number Placeholder 10" hidden="1">
            <a:extLst>
              <a:ext uri="{FF2B5EF4-FFF2-40B4-BE49-F238E27FC236}">
                <a16:creationId xmlns:a16="http://schemas.microsoft.com/office/drawing/2014/main" id="{2ECA3156-EAFA-499A-BDD3-C3FE309B5732}"/>
              </a:ext>
            </a:extLst>
          </p:cNvPr>
          <p:cNvSpPr>
            <a:spLocks noGrp="1"/>
          </p:cNvSpPr>
          <p:nvPr>
            <p:ph type="sldNum" sz="quarter" idx="17"/>
          </p:nvPr>
        </p:nvSpPr>
        <p:spPr>
          <a:xfrm flipH="1">
            <a:off x="0" y="6858000"/>
            <a:ext cx="0" cy="0"/>
          </a:xfrm>
        </p:spPr>
        <p:txBody>
          <a:bodyPr/>
          <a:lstStyle>
            <a:lvl1pPr>
              <a:defRPr sz="100">
                <a:noFill/>
              </a:defRPr>
            </a:lvl1pPr>
          </a:lstStyle>
          <a:p>
            <a:fld id="{23AA811B-2EBD-4900-905E-5BE206449611}" type="slidenum">
              <a:rPr lang="da-DK" smtClean="0"/>
              <a:t>‹nr.›</a:t>
            </a:fld>
            <a:endParaRPr lang="da-DK"/>
          </a:p>
        </p:txBody>
      </p:sp>
      <p:pic>
        <p:nvPicPr>
          <p:cNvPr id="5" name="Billede 4">
            <a:extLst>
              <a:ext uri="{FF2B5EF4-FFF2-40B4-BE49-F238E27FC236}">
                <a16:creationId xmlns:a16="http://schemas.microsoft.com/office/drawing/2014/main" id="{943B692E-9EBD-EEA2-C1E7-8C30249B5A23}"/>
              </a:ext>
            </a:extLst>
          </p:cNvPr>
          <p:cNvPicPr>
            <a:picLocks noChangeAspect="1"/>
          </p:cNvPicPr>
          <p:nvPr userDrawn="1"/>
        </p:nvPicPr>
        <p:blipFill>
          <a:blip r:embed="rId9"/>
          <a:stretch>
            <a:fillRect/>
          </a:stretch>
        </p:blipFill>
        <p:spPr>
          <a:xfrm>
            <a:off x="10804100" y="2352940"/>
            <a:ext cx="266667" cy="266667"/>
          </a:xfrm>
          <a:prstGeom prst="rect">
            <a:avLst/>
          </a:prstGeom>
        </p:spPr>
      </p:pic>
    </p:spTree>
    <p:extLst>
      <p:ext uri="{BB962C8B-B14F-4D97-AF65-F5344CB8AC3E}">
        <p14:creationId xmlns:p14="http://schemas.microsoft.com/office/powerpoint/2010/main" val="420694019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ct val="0"/>
              </a:spcAft>
              <a:buClr>
                <a:srgbClr val="003755"/>
              </a:buClr>
              <a:buSzTx/>
              <a:buFontTx/>
              <a:buNone/>
            </a:pPr>
            <a:r>
              <a:rPr lang="da-DK" sz="4400" b="0" noProof="0">
                <a:solidFill>
                  <a:schemeClr val="bg1"/>
                </a:solidFill>
              </a:rPr>
              <a:t>Hvis du ser andre </a:t>
            </a:r>
            <a:r>
              <a:rPr lang="da-DK" sz="4400" b="1" i="1" noProof="0">
                <a:solidFill>
                  <a:schemeClr val="bg1"/>
                </a:solidFill>
              </a:rPr>
              <a:t>layouts efter dette,</a:t>
            </a:r>
            <a:r>
              <a:rPr lang="da-DK" sz="4400" b="0" i="0" noProof="0">
                <a:solidFill>
                  <a:schemeClr val="bg1"/>
                </a:solidFill>
              </a:rPr>
              <a:t/>
            </a:r>
            <a:br>
              <a:rPr lang="da-DK" sz="4400" b="0" i="0" noProof="0">
                <a:solidFill>
                  <a:schemeClr val="bg1"/>
                </a:solidFill>
              </a:rPr>
            </a:br>
            <a:r>
              <a:rPr lang="da-DK" sz="4400" b="0" noProof="0">
                <a:solidFill>
                  <a:schemeClr val="bg1"/>
                </a:solidFill>
              </a:rPr>
              <a:t>brug dem ikke. Disse layouts </a:t>
            </a:r>
            <a:r>
              <a:rPr lang="da-DK" sz="4400" b="1" i="1" u="none" noProof="0">
                <a:solidFill>
                  <a:schemeClr val="bg1"/>
                </a:solidFill>
              </a:rPr>
              <a:t>tilhører ikke </a:t>
            </a:r>
            <a:r>
              <a:rPr lang="da-DK" sz="4400" b="0" i="0" u="none" noProof="0">
                <a:solidFill>
                  <a:schemeClr val="bg1"/>
                </a:solidFill>
              </a:rPr>
              <a:t>vores </a:t>
            </a:r>
            <a:r>
              <a:rPr lang="da-DK" sz="4400" b="0" i="0" u="none" noProof="1">
                <a:solidFill>
                  <a:schemeClr val="bg1"/>
                </a:solidFill>
              </a:rPr>
              <a:t>corporate </a:t>
            </a:r>
            <a:r>
              <a:rPr lang="da-DK" sz="4400" b="0" noProof="0">
                <a:solidFill>
                  <a:schemeClr val="bg1"/>
                </a:solidFill>
              </a:rPr>
              <a:t>skabelon.</a:t>
            </a:r>
            <a:r>
              <a:rPr lang="da-DK" sz="2800" b="0" noProof="0">
                <a:solidFill>
                  <a:schemeClr val="bg1"/>
                </a:solidFill>
              </a:rPr>
              <a:t/>
            </a:r>
            <a:br>
              <a:rPr lang="da-DK" sz="2800" b="0" noProof="0">
                <a:solidFill>
                  <a:schemeClr val="bg1"/>
                </a:solidFill>
              </a:rPr>
            </a:br>
            <a:r>
              <a:rPr lang="da-DK" sz="2800" b="0" noProof="0">
                <a:solidFill>
                  <a:schemeClr val="bg1"/>
                </a:solidFill>
              </a:rPr>
              <a:t/>
            </a:r>
            <a:br>
              <a:rPr lang="da-DK" sz="2800" b="0" noProof="0">
                <a:solidFill>
                  <a:schemeClr val="bg1"/>
                </a:solidFill>
              </a:rPr>
            </a:br>
            <a:endParaRPr lang="da-DK"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0">
                <a:solidFill>
                  <a:schemeClr val="bg1"/>
                </a:solidFill>
              </a:rPr>
              <a:t>Brug dem ikke </a:t>
            </a:r>
            <a:endParaRPr lang="da-DK" sz="10000" b="1" i="1" noProof="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ct val="0"/>
              </a:spcAft>
              <a:buClr>
                <a:srgbClr val="003755"/>
              </a:buClr>
              <a:buSzTx/>
              <a:buFontTx/>
              <a:buNone/>
            </a:pPr>
            <a:r>
              <a:rPr lang="da-DK" sz="2000" b="0" noProof="0">
                <a:solidFill>
                  <a:schemeClr val="bg1"/>
                </a:solidFill>
              </a:rPr>
              <a:t>Pga. PowerPoints standard Kopier/Indsæt funktionalitet kan ekstra uønskede layouts forekomme.</a:t>
            </a:r>
          </a:p>
          <a:p>
            <a:pPr marL="0" marR="0" indent="0" algn="ctr" fontAlgn="auto">
              <a:lnSpc>
                <a:spcPct val="100000"/>
              </a:lnSpc>
              <a:spcBef>
                <a:spcPts val="600"/>
              </a:spcBef>
              <a:spcAft>
                <a:spcPct val="0"/>
              </a:spcAft>
              <a:buClr>
                <a:srgbClr val="003755"/>
              </a:buClr>
              <a:buSzTx/>
              <a:buFontTx/>
              <a:buNone/>
            </a:pPr>
            <a:r>
              <a:rPr lang="da-DK" sz="2000" b="0" noProof="0">
                <a:solidFill>
                  <a:schemeClr val="bg1"/>
                </a:solidFill>
              </a:rPr>
              <a:t>OBS! Layouts efter dette kan indeholde potentiel fortrolig information.</a:t>
            </a:r>
            <a:r>
              <a:rPr lang="da-DK" sz="1800" b="0" noProof="0">
                <a:solidFill>
                  <a:schemeClr val="bg1"/>
                </a:solidFill>
              </a:rPr>
              <a:t/>
            </a:r>
            <a:br>
              <a:rPr lang="da-DK" sz="1800" b="0" noProof="0">
                <a:solidFill>
                  <a:schemeClr val="bg1"/>
                </a:solidFill>
              </a:rPr>
            </a:br>
            <a:endParaRPr lang="da-DK" sz="1800" b="0" noProof="0">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flipH="1">
            <a:off x="0" y="6858000"/>
            <a:ext cx="0" cy="0"/>
          </a:xfrm>
        </p:spPr>
        <p:txBody>
          <a:bodyPr/>
          <a:lstStyle>
            <a:lvl1pPr>
              <a:defRPr sz="100">
                <a:noFill/>
              </a:defRPr>
            </a:lvl1pPr>
          </a:lstStyle>
          <a:p>
            <a:fld id="{A4339D32-BA0E-4C6C-BE3F-DD5997C1139D}" type="datetime2">
              <a:rPr lang="da-DK" smtClean="0"/>
              <a:t>10. april 2024</a:t>
            </a:fld>
            <a:endParaRPr lang="da-DK"/>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flipH="1">
            <a:off x="0" y="6858000"/>
            <a:ext cx="0" cy="0"/>
          </a:xfrm>
        </p:spPr>
        <p:txBody>
          <a:bodyPr/>
          <a:lstStyle>
            <a:lvl1pPr>
              <a:defRPr sz="100">
                <a:noFill/>
              </a:defRPr>
            </a:lvl1pPr>
          </a:lstStyle>
          <a:p>
            <a:endParaRPr lang="da-DK"/>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flipH="1">
            <a:off x="0" y="6858000"/>
            <a:ext cx="0" cy="0"/>
          </a:xfrm>
        </p:spPr>
        <p:txBody>
          <a:bodyPr/>
          <a:lstStyle>
            <a:lvl1pPr>
              <a:defRPr sz="100">
                <a:noFill/>
              </a:defRPr>
            </a:lvl1pPr>
          </a:lstStyle>
          <a:p>
            <a:fld id="{24C8C45C-947F-4981-8B3F-4F32E973C901}" type="slidenum">
              <a:rPr lang="da-DK" smtClean="0"/>
              <a:t>‹nr.›</a:t>
            </a:fld>
            <a:endParaRPr lang="da-DK"/>
          </a:p>
        </p:txBody>
      </p:sp>
    </p:spTree>
    <p:extLst>
      <p:ext uri="{BB962C8B-B14F-4D97-AF65-F5344CB8AC3E}">
        <p14:creationId xmlns:p14="http://schemas.microsoft.com/office/powerpoint/2010/main" val="48866222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812799" y="812800"/>
            <a:ext cx="10566401" cy="406400"/>
          </a:xfrm>
          <a:prstGeom prst="rect">
            <a:avLst/>
          </a:prstGeom>
        </p:spPr>
        <p:txBody>
          <a:bodyPr vert="horz" lIns="0" tIns="0" rIns="0" bIns="0" rtlCol="0" anchor="t" anchorCtr="0">
            <a:noAutofit/>
          </a:bodyPr>
          <a:lstStyle/>
          <a:p>
            <a:endParaRPr lang="da-DK"/>
          </a:p>
        </p:txBody>
      </p:sp>
      <p:sp>
        <p:nvSpPr>
          <p:cNvPr id="3" name="Text Placeholder 2"/>
          <p:cNvSpPr>
            <a:spLocks noGrp="1"/>
          </p:cNvSpPr>
          <p:nvPr>
            <p:ph type="body" idx="1"/>
          </p:nvPr>
        </p:nvSpPr>
        <p:spPr>
          <a:xfrm>
            <a:off x="812799" y="2032000"/>
            <a:ext cx="10566401" cy="3606800"/>
          </a:xfrm>
          <a:prstGeom prst="rect">
            <a:avLst/>
          </a:prstGeom>
        </p:spPr>
        <p:txBody>
          <a:bodyPr vert="horz" lIns="0" tIns="0" rIns="0" bIns="0" rtlCol="0">
            <a:noAutofit/>
          </a:bodyPr>
          <a:lstStyle/>
          <a:p>
            <a:pPr lvl="0"/>
            <a:r>
              <a:rPr lang="da-DK" noProof="0"/>
              <a:t>Niveau 1. Bullet 1                                                                                                                                                             Enter &amp; TAB for at se næste tekstformat                                                                                                                   SHIFT+TAB for at se foregående tekstformat</a:t>
            </a:r>
          </a:p>
          <a:p>
            <a:pPr lvl="1"/>
            <a:r>
              <a:rPr lang="da-DK" noProof="0"/>
              <a:t>Niveau 2. Bullet 2</a:t>
            </a:r>
          </a:p>
          <a:p>
            <a:pPr lvl="2"/>
            <a:r>
              <a:rPr lang="da-DK" noProof="0"/>
              <a:t>Niveau 3. Tal</a:t>
            </a:r>
          </a:p>
          <a:p>
            <a:pPr lvl="3"/>
            <a:r>
              <a:rPr lang="da-DK" noProof="0"/>
              <a:t>Niveau 4. Tal andet listeniveau</a:t>
            </a:r>
          </a:p>
          <a:p>
            <a:pPr lvl="4"/>
            <a:r>
              <a:rPr lang="da-DK" noProof="0"/>
              <a:t>Niveau 5. Overskrift</a:t>
            </a:r>
          </a:p>
          <a:p>
            <a:pPr lvl="5"/>
            <a:r>
              <a:rPr lang="da-DK" noProof="0"/>
              <a:t>Niveau 6. Brødtekst</a:t>
            </a:r>
          </a:p>
          <a:p>
            <a:pPr lvl="6"/>
            <a:r>
              <a:rPr lang="da-DK" noProof="0"/>
              <a:t>Niveau 7. Underoverskrift</a:t>
            </a:r>
          </a:p>
          <a:p>
            <a:pPr lvl="7"/>
            <a:r>
              <a:rPr lang="da-DK" noProof="0"/>
              <a:t>Niveau 8. Vigtig information eller tal</a:t>
            </a:r>
          </a:p>
          <a:p>
            <a:pPr lvl="8"/>
            <a:r>
              <a:rPr lang="da-DK" noProof="0"/>
              <a:t>Niveau 9. Billedtekst</a:t>
            </a:r>
          </a:p>
        </p:txBody>
      </p:sp>
      <p:sp>
        <p:nvSpPr>
          <p:cNvPr id="6" name="Slide Number Placeholder 5"/>
          <p:cNvSpPr>
            <a:spLocks noGrp="1"/>
          </p:cNvSpPr>
          <p:nvPr>
            <p:ph type="sldNum" sz="quarter" idx="4"/>
          </p:nvPr>
        </p:nvSpPr>
        <p:spPr>
          <a:xfrm>
            <a:off x="11379200" y="6475024"/>
            <a:ext cx="406399" cy="126000"/>
          </a:xfrm>
          <a:prstGeom prst="rect">
            <a:avLst/>
          </a:prstGeom>
        </p:spPr>
        <p:txBody>
          <a:bodyPr vert="horz" lIns="0" tIns="0" rIns="0" bIns="0" rtlCol="0" anchor="ctr" anchorCtr="0"/>
          <a:lstStyle>
            <a:lvl1pPr algn="r">
              <a:defRPr sz="1100">
                <a:solidFill>
                  <a:schemeClr val="accent4"/>
                </a:solidFill>
              </a:defRPr>
            </a:lvl1pPr>
          </a:lstStyle>
          <a:p>
            <a:fld id="{24C8C45C-947F-4981-8B3F-4F32E973C901}" type="slidenum">
              <a:rPr lang="da-DK" smtClean="0"/>
              <a:t>‹nr.›</a:t>
            </a:fld>
            <a:endParaRPr lang="da-DK"/>
          </a:p>
        </p:txBody>
      </p:sp>
      <p:sp>
        <p:nvSpPr>
          <p:cNvPr id="2" name="Date Placeholder 1" hidden="1">
            <a:extLst>
              <a:ext uri="{FF2B5EF4-FFF2-40B4-BE49-F238E27FC236}">
                <a16:creationId xmlns:a16="http://schemas.microsoft.com/office/drawing/2014/main" id="{6DAF2562-DFA4-49A4-9C2A-FBAD02376BBC}"/>
              </a:ext>
            </a:extLst>
          </p:cNvPr>
          <p:cNvSpPr>
            <a:spLocks noGrp="1"/>
          </p:cNvSpPr>
          <p:nvPr>
            <p:ph type="dt" sz="half" idx="2"/>
          </p:nvPr>
        </p:nvSpPr>
        <p:spPr>
          <a:xfrm flipH="1">
            <a:off x="0" y="6858000"/>
            <a:ext cx="0" cy="0"/>
          </a:xfrm>
          <a:prstGeom prst="rect">
            <a:avLst/>
          </a:prstGeom>
        </p:spPr>
        <p:txBody>
          <a:bodyPr vert="horz" lIns="0" tIns="0" rIns="0" bIns="0" rtlCol="0" anchor="ctr" anchorCtr="0"/>
          <a:lstStyle>
            <a:lvl1pPr algn="l">
              <a:defRPr sz="1200">
                <a:noFill/>
              </a:defRPr>
            </a:lvl1pPr>
          </a:lstStyle>
          <a:p>
            <a:fld id="{4213FFC2-9C36-438D-9BB0-A1C0D8013389}" type="datetime2">
              <a:rPr lang="da-DK" smtClean="0"/>
              <a:t>10. april 2024</a:t>
            </a:fld>
            <a:endParaRPr lang="da-DK"/>
          </a:p>
        </p:txBody>
      </p:sp>
      <p:sp>
        <p:nvSpPr>
          <p:cNvPr id="8" name="Footer Placeholder 7" hidden="1">
            <a:extLst>
              <a:ext uri="{FF2B5EF4-FFF2-40B4-BE49-F238E27FC236}">
                <a16:creationId xmlns:a16="http://schemas.microsoft.com/office/drawing/2014/main" id="{3D397FDF-4480-4092-8EF3-23AF214F4831}"/>
              </a:ext>
            </a:extLst>
          </p:cNvPr>
          <p:cNvSpPr>
            <a:spLocks noGrp="1"/>
          </p:cNvSpPr>
          <p:nvPr>
            <p:ph type="ftr" sz="quarter" idx="3"/>
          </p:nvPr>
        </p:nvSpPr>
        <p:spPr>
          <a:xfrm flipH="1">
            <a:off x="0" y="6858000"/>
            <a:ext cx="0" cy="0"/>
          </a:xfrm>
          <a:prstGeom prst="rect">
            <a:avLst/>
          </a:prstGeom>
        </p:spPr>
        <p:txBody>
          <a:bodyPr vert="horz" lIns="0" tIns="0" rIns="0" bIns="0" rtlCol="0" anchor="ctr" anchorCtr="0"/>
          <a:lstStyle>
            <a:lvl1pPr algn="ctr">
              <a:defRPr sz="1200">
                <a:noFill/>
              </a:defRPr>
            </a:lvl1pPr>
          </a:lstStyle>
          <a:p>
            <a:endParaRPr lang="da-DK"/>
          </a:p>
        </p:txBody>
      </p:sp>
      <p:pic>
        <p:nvPicPr>
          <p:cNvPr id="9" name="Logo blå">
            <a:extLst>
              <a:ext uri="{FF2B5EF4-FFF2-40B4-BE49-F238E27FC236}">
                <a16:creationId xmlns:a16="http://schemas.microsoft.com/office/drawing/2014/main" id="{AC2B9DE0-29D6-48A3-BF6E-3F0CEE016230}"/>
              </a:ext>
            </a:extLst>
          </p:cNvPr>
          <p:cNvPicPr>
            <a:picLocks noChangeAspect="1"/>
          </p:cNvPicPr>
          <p:nvPr userDrawn="1"/>
        </p:nvPicPr>
        <p:blipFill>
          <a:blip r:embed="rId32" cstate="hqprint">
            <a:extLst>
              <a:ext uri="{28A0092B-C50C-407E-A947-70E740481C1C}">
                <a14:useLocalDpi xmlns:a14="http://schemas.microsoft.com/office/drawing/2010/main" val="0"/>
              </a:ext>
            </a:extLst>
          </a:blip>
          <a:stretch>
            <a:fillRect/>
          </a:stretch>
        </p:blipFill>
        <p:spPr>
          <a:xfrm>
            <a:off x="415949" y="6317407"/>
            <a:ext cx="1280735" cy="298286"/>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04" r:id="rId2"/>
    <p:sldLayoutId id="2147483737" r:id="rId3"/>
    <p:sldLayoutId id="2147483731" r:id="rId4"/>
    <p:sldLayoutId id="2147483732" r:id="rId5"/>
    <p:sldLayoutId id="2147483786" r:id="rId6"/>
    <p:sldLayoutId id="2147483787" r:id="rId7"/>
    <p:sldLayoutId id="2147483755" r:id="rId8"/>
    <p:sldLayoutId id="2147483788" r:id="rId9"/>
    <p:sldLayoutId id="2147483789" r:id="rId10"/>
    <p:sldLayoutId id="2147483757" r:id="rId11"/>
    <p:sldLayoutId id="2147483790" r:id="rId12"/>
    <p:sldLayoutId id="2147483791" r:id="rId13"/>
    <p:sldLayoutId id="2147483792" r:id="rId14"/>
    <p:sldLayoutId id="2147483739" r:id="rId15"/>
    <p:sldLayoutId id="2147483793" r:id="rId16"/>
    <p:sldLayoutId id="2147483768" r:id="rId17"/>
    <p:sldLayoutId id="2147483794" r:id="rId18"/>
    <p:sldLayoutId id="2147483805" r:id="rId19"/>
    <p:sldLayoutId id="2147483795" r:id="rId20"/>
    <p:sldLayoutId id="2147483800" r:id="rId21"/>
    <p:sldLayoutId id="2147483797" r:id="rId22"/>
    <p:sldLayoutId id="2147483798" r:id="rId23"/>
    <p:sldLayoutId id="2147483799" r:id="rId24"/>
    <p:sldLayoutId id="2147483801" r:id="rId25"/>
    <p:sldLayoutId id="2147483743" r:id="rId26"/>
    <p:sldLayoutId id="2147483744" r:id="rId27"/>
    <p:sldLayoutId id="2147483802" r:id="rId28"/>
    <p:sldLayoutId id="2147483769" r:id="rId29"/>
    <p:sldLayoutId id="2147483753" r:id="rId30"/>
  </p:sldLayoutIdLst>
  <p:transition/>
  <p:hf hdr="0" ftr="0" dt="0"/>
  <p:txStyles>
    <p:title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p:titleStyle>
    <p:bodyStyle>
      <a:lvl1pPr marL="180000" indent="-180000" algn="l" defTabSz="914400" rtl="0" eaLnBrk="1" latinLnBrk="0" hangingPunct="1">
        <a:lnSpc>
          <a:spcPct val="110000"/>
        </a:lnSpc>
        <a:spcBef>
          <a:spcPct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ct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ct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ct val="0"/>
        </a:spcAft>
        <a:buFont typeface="Arial" panose="020B0604020202020204" pitchFamily="34" charset="0"/>
        <a:buChar char="​"/>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ct val="0"/>
        </a:spcBef>
        <a:spcAft>
          <a:spcPct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ct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ct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ct val="0"/>
        </a:spcAft>
        <a:buFont typeface="Arial" panose="020B0604020202020204" pitchFamily="34" charset="0"/>
        <a:buChar char="​"/>
        <a:defRPr sz="1000" kern="1200" baseline="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12" userDrawn="1">
          <p15:clr>
            <a:srgbClr val="000000"/>
          </p15:clr>
        </p15:guide>
        <p15:guide id="2" pos="1024" userDrawn="1">
          <p15:clr>
            <a:srgbClr val="A4A3A4"/>
          </p15:clr>
        </p15:guide>
        <p15:guide id="3" orient="horz" pos="256" userDrawn="1">
          <p15:clr>
            <a:srgbClr val="A4A3A4"/>
          </p15:clr>
        </p15:guide>
        <p15:guide id="4" orient="horz" pos="1280" userDrawn="1">
          <p15:clr>
            <a:srgbClr val="A4A3A4"/>
          </p15:clr>
        </p15:guide>
        <p15:guide id="5" pos="1536" userDrawn="1">
          <p15:clr>
            <a:srgbClr val="A4A3A4"/>
          </p15:clr>
        </p15:guide>
        <p15:guide id="6" orient="horz" pos="1792" userDrawn="1">
          <p15:clr>
            <a:srgbClr val="A4A3A4"/>
          </p15:clr>
        </p15:guide>
        <p15:guide id="7" pos="2048" userDrawn="1">
          <p15:clr>
            <a:srgbClr val="A4A3A4"/>
          </p15:clr>
        </p15:guide>
        <p15:guide id="8" orient="horz" pos="2304" userDrawn="1">
          <p15:clr>
            <a:srgbClr val="A4A3A4"/>
          </p15:clr>
        </p15:guide>
        <p15:guide id="9" pos="2560" userDrawn="1">
          <p15:clr>
            <a:srgbClr val="A4A3A4"/>
          </p15:clr>
        </p15:guide>
        <p15:guide id="10" orient="horz" pos="2816" userDrawn="1">
          <p15:clr>
            <a:srgbClr val="A4A3A4"/>
          </p15:clr>
        </p15:guide>
        <p15:guide id="11" pos="6656" userDrawn="1">
          <p15:clr>
            <a:srgbClr val="A4A3A4"/>
          </p15:clr>
        </p15:guide>
        <p15:guide id="12" pos="7168" userDrawn="1">
          <p15:clr>
            <a:srgbClr val="000000"/>
          </p15:clr>
        </p15:guide>
        <p15:guide id="13" orient="horz" pos="3808" userDrawn="1">
          <p15:clr>
            <a:srgbClr val="A4A3A4"/>
          </p15:clr>
        </p15:guide>
        <p15:guide id="14" pos="3072" userDrawn="1">
          <p15:clr>
            <a:srgbClr val="A4A3A4"/>
          </p15:clr>
        </p15:guide>
        <p15:guide id="15" pos="3584" userDrawn="1">
          <p15:clr>
            <a:srgbClr val="A4A3A4"/>
          </p15:clr>
        </p15:guide>
        <p15:guide id="16" pos="4096" userDrawn="1">
          <p15:clr>
            <a:srgbClr val="A4A3A4"/>
          </p15:clr>
        </p15:guide>
        <p15:guide id="17" pos="4608" userDrawn="1">
          <p15:clr>
            <a:srgbClr val="A4A3A4"/>
          </p15:clr>
        </p15:guide>
        <p15:guide id="18" pos="5120" userDrawn="1">
          <p15:clr>
            <a:srgbClr val="A4A3A4"/>
          </p15:clr>
        </p15:guide>
        <p15:guide id="19" pos="5632" userDrawn="1">
          <p15:clr>
            <a:srgbClr val="A4A3A4"/>
          </p15:clr>
        </p15:guide>
        <p15:guide id="20" pos="6144" userDrawn="1">
          <p15:clr>
            <a:srgbClr val="A4A3A4"/>
          </p15:clr>
        </p15:guide>
        <p15:guide id="22" pos="256" userDrawn="1">
          <p15:clr>
            <a:srgbClr val="A4A3A4"/>
          </p15:clr>
        </p15:guide>
        <p15:guide id="23" orient="horz" pos="512" userDrawn="1">
          <p15:clr>
            <a:srgbClr val="000000"/>
          </p15:clr>
        </p15:guide>
        <p15:guide id="24" orient="horz" pos="768" userDrawn="1">
          <p15:clr>
            <a:srgbClr val="A4A3A4"/>
          </p15:clr>
        </p15:guide>
        <p15:guide id="25" pos="7424" userDrawn="1">
          <p15:clr>
            <a:srgbClr val="A4A3A4"/>
          </p15:clr>
        </p15:guide>
        <p15:guide id="26" orient="horz" pos="3296" userDrawn="1">
          <p15:clr>
            <a:srgbClr val="A4A3A4"/>
          </p15:clr>
        </p15:guide>
        <p15:guide id="27" orient="horz" pos="3552" userDrawn="1">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at.dk/arbejdsmiljoe-i-tal/national-overvaagning-af-arbejdsmiljoeet-blandt-loenmodtagere/datavisning-national-overvaagning-af-arbejdsmiljoeet-blandt-loenmodtagere-2021-og-2023/"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Datavisning:%20National%20Overv&#229;gning%20af%20Arbejdsmilj&#248;et%20blandt%20L&#248;nmodtagere%202021%20og%202023"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5BB2D3E-AB41-4931-B07F-1016E7658767}"/>
              </a:ext>
            </a:extLst>
          </p:cNvPr>
          <p:cNvSpPr>
            <a:spLocks noGrp="1"/>
          </p:cNvSpPr>
          <p:nvPr>
            <p:ph type="ctrTitle"/>
          </p:nvPr>
        </p:nvSpPr>
        <p:spPr>
          <a:xfrm>
            <a:off x="812799" y="2031999"/>
            <a:ext cx="8928360" cy="1560287"/>
          </a:xfrm>
        </p:spPr>
        <p:txBody>
          <a:bodyPr/>
          <a:lstStyle/>
          <a:p>
            <a:r>
              <a:rPr lang="da-DK" sz="3600" dirty="0"/>
              <a:t>National Overvågning af Arbejdsmiljøet blandt </a:t>
            </a:r>
            <a:r>
              <a:rPr lang="da-DK" sz="3600" dirty="0" smtClean="0"/>
              <a:t>Lønmodtagere (NOA-L) </a:t>
            </a:r>
            <a:r>
              <a:rPr lang="da-DK" sz="3600" dirty="0"/>
              <a:t>2023</a:t>
            </a:r>
          </a:p>
        </p:txBody>
      </p:sp>
      <p:sp>
        <p:nvSpPr>
          <p:cNvPr id="6" name="Undertitel 5">
            <a:extLst>
              <a:ext uri="{FF2B5EF4-FFF2-40B4-BE49-F238E27FC236}">
                <a16:creationId xmlns:a16="http://schemas.microsoft.com/office/drawing/2014/main" id="{6FD5EED5-6CCE-47BF-6525-6A7E28F6D131}"/>
              </a:ext>
            </a:extLst>
          </p:cNvPr>
          <p:cNvSpPr>
            <a:spLocks noGrp="1"/>
          </p:cNvSpPr>
          <p:nvPr>
            <p:ph type="subTitle" idx="1"/>
          </p:nvPr>
        </p:nvSpPr>
        <p:spPr>
          <a:xfrm>
            <a:off x="812799" y="3825551"/>
            <a:ext cx="7963453" cy="840161"/>
          </a:xfrm>
        </p:spPr>
        <p:txBody>
          <a:bodyPr/>
          <a:lstStyle/>
          <a:p>
            <a:r>
              <a:rPr lang="da-DK" sz="3200" dirty="0" smtClean="0"/>
              <a:t>Spørgeskemaundersøgelse</a:t>
            </a:r>
            <a:endParaRPr lang="da-DK" sz="3200" dirty="0"/>
          </a:p>
        </p:txBody>
      </p:sp>
      <p:sp>
        <p:nvSpPr>
          <p:cNvPr id="7" name="Pladsholder til tekst 6">
            <a:extLst>
              <a:ext uri="{FF2B5EF4-FFF2-40B4-BE49-F238E27FC236}">
                <a16:creationId xmlns:a16="http://schemas.microsoft.com/office/drawing/2014/main" id="{29779E9A-840C-BB81-5FEA-5E40FA617EA6}"/>
              </a:ext>
            </a:extLst>
          </p:cNvPr>
          <p:cNvSpPr>
            <a:spLocks noGrp="1"/>
          </p:cNvSpPr>
          <p:nvPr>
            <p:ph type="body" sz="quarter" idx="18"/>
          </p:nvPr>
        </p:nvSpPr>
        <p:spPr>
          <a:xfrm>
            <a:off x="812799" y="5638800"/>
            <a:ext cx="6524171" cy="406400"/>
          </a:xfrm>
        </p:spPr>
        <p:txBody>
          <a:bodyPr>
            <a:noAutofit/>
          </a:bodyPr>
          <a:lstStyle/>
          <a:p>
            <a:r>
              <a:rPr lang="da-DK" dirty="0" smtClean="0">
                <a:solidFill>
                  <a:schemeClr val="bg1">
                    <a:lumMod val="50000"/>
                  </a:schemeClr>
                </a:solidFill>
              </a:rPr>
              <a:t>Arbejdstilsynet v/ Anne Mette Rasmussen, Tilsynschef, Signe Kofoed Sørensen Chefkonsulent. </a:t>
            </a:r>
            <a:endParaRPr lang="da-DK" dirty="0">
              <a:solidFill>
                <a:schemeClr val="bg1">
                  <a:lumMod val="50000"/>
                </a:schemeClr>
              </a:solidFill>
            </a:endParaRPr>
          </a:p>
        </p:txBody>
      </p:sp>
      <p:sp>
        <p:nvSpPr>
          <p:cNvPr id="8" name="Pladsholder til tekst 7">
            <a:extLst>
              <a:ext uri="{FF2B5EF4-FFF2-40B4-BE49-F238E27FC236}">
                <a16:creationId xmlns:a16="http://schemas.microsoft.com/office/drawing/2014/main" id="{4D8F53D3-BD0A-A03F-C385-158BD38FEE35}"/>
              </a:ext>
            </a:extLst>
          </p:cNvPr>
          <p:cNvSpPr>
            <a:spLocks noGrp="1"/>
          </p:cNvSpPr>
          <p:nvPr>
            <p:ph type="body" sz="quarter" idx="19"/>
          </p:nvPr>
        </p:nvSpPr>
        <p:spPr>
          <a:xfrm>
            <a:off x="812799" y="4321626"/>
            <a:ext cx="3367320" cy="406400"/>
          </a:xfrm>
        </p:spPr>
        <p:txBody>
          <a:bodyPr/>
          <a:lstStyle/>
          <a:p>
            <a:r>
              <a:rPr lang="da-DK" dirty="0" smtClean="0"/>
              <a:t>Learning Lab, 11.april 2024</a:t>
            </a:r>
            <a:endParaRPr lang="da-DK" dirty="0"/>
          </a:p>
        </p:txBody>
      </p:sp>
      <p:sp>
        <p:nvSpPr>
          <p:cNvPr id="2" name="Pladsholder til slidenummer 1">
            <a:extLst>
              <a:ext uri="{FF2B5EF4-FFF2-40B4-BE49-F238E27FC236}">
                <a16:creationId xmlns:a16="http://schemas.microsoft.com/office/drawing/2014/main" id="{C0930367-8C1A-E325-5277-B6BDD9A4E42D}"/>
              </a:ext>
            </a:extLst>
          </p:cNvPr>
          <p:cNvSpPr>
            <a:spLocks noGrp="1"/>
          </p:cNvSpPr>
          <p:nvPr>
            <p:ph type="sldNum" sz="quarter" idx="17"/>
          </p:nvPr>
        </p:nvSpPr>
        <p:spPr/>
        <p:txBody>
          <a:bodyPr/>
          <a:lstStyle/>
          <a:p>
            <a:fld id="{24C8C45C-947F-4981-8B3F-4F32E973C901}" type="slidenum">
              <a:rPr lang="da-DK" smtClean="0"/>
              <a:t>1</a:t>
            </a:fld>
            <a:endParaRPr lang="da-DK"/>
          </a:p>
        </p:txBody>
      </p:sp>
    </p:spTree>
    <p:extLst>
      <p:ext uri="{BB962C8B-B14F-4D97-AF65-F5344CB8AC3E}">
        <p14:creationId xmlns:p14="http://schemas.microsoft.com/office/powerpoint/2010/main" val="214686807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6280C-C724-4059-2728-428E505DB9B7}"/>
              </a:ext>
            </a:extLst>
          </p:cNvPr>
          <p:cNvSpPr>
            <a:spLocks noGrp="1"/>
          </p:cNvSpPr>
          <p:nvPr>
            <p:ph type="title"/>
          </p:nvPr>
        </p:nvSpPr>
        <p:spPr/>
        <p:txBody>
          <a:bodyPr/>
          <a:lstStyle/>
          <a:p>
            <a:r>
              <a:rPr lang="da-DK" dirty="0" smtClean="0"/>
              <a:t>Punkter til i dag</a:t>
            </a:r>
            <a:endParaRPr lang="da-DK" dirty="0"/>
          </a:p>
        </p:txBody>
      </p:sp>
      <p:sp>
        <p:nvSpPr>
          <p:cNvPr id="6" name="Text Placeholder 5">
            <a:extLst>
              <a:ext uri="{FF2B5EF4-FFF2-40B4-BE49-F238E27FC236}">
                <a16:creationId xmlns:a16="http://schemas.microsoft.com/office/drawing/2014/main" id="{A46BB992-C7C7-338D-FB54-F094D00C2A69}"/>
              </a:ext>
            </a:extLst>
          </p:cNvPr>
          <p:cNvSpPr>
            <a:spLocks noGrp="1"/>
          </p:cNvSpPr>
          <p:nvPr>
            <p:ph type="body" sz="quarter" idx="13"/>
          </p:nvPr>
        </p:nvSpPr>
        <p:spPr/>
        <p:txBody>
          <a:bodyPr/>
          <a:lstStyle/>
          <a:p>
            <a:r>
              <a:rPr lang="da-DK" dirty="0" smtClean="0"/>
              <a:t>NOA-L: Kort om spørgsmål, emner, formål og datagrundlag</a:t>
            </a:r>
          </a:p>
          <a:p>
            <a:r>
              <a:rPr lang="da-DK" dirty="0"/>
              <a:t>NOA-L: Kort om muligheden for at tilgå data </a:t>
            </a:r>
            <a:r>
              <a:rPr lang="da-DK" dirty="0" smtClean="0"/>
              <a:t>(AT.dk)</a:t>
            </a:r>
          </a:p>
          <a:p>
            <a:r>
              <a:rPr lang="da-DK" dirty="0" smtClean="0"/>
              <a:t>Udvalgte resultater i 2023</a:t>
            </a:r>
          </a:p>
          <a:p>
            <a:pPr lvl="1"/>
            <a:r>
              <a:rPr lang="da-DK" sz="1800" dirty="0" smtClean="0"/>
              <a:t>Ledelse og støtte</a:t>
            </a:r>
          </a:p>
          <a:p>
            <a:pPr lvl="1"/>
            <a:r>
              <a:rPr lang="da-DK" sz="1800" dirty="0" smtClean="0"/>
              <a:t>Selvoplevet stress </a:t>
            </a:r>
          </a:p>
          <a:p>
            <a:pPr lvl="1"/>
            <a:r>
              <a:rPr lang="da-DK" sz="1800" dirty="0" smtClean="0"/>
              <a:t>Krænkende handlinger, vold og trusler</a:t>
            </a:r>
          </a:p>
        </p:txBody>
      </p:sp>
      <p:sp>
        <p:nvSpPr>
          <p:cNvPr id="2" name="Pladsholder til slidenummer 1">
            <a:extLst>
              <a:ext uri="{FF2B5EF4-FFF2-40B4-BE49-F238E27FC236}">
                <a16:creationId xmlns:a16="http://schemas.microsoft.com/office/drawing/2014/main" id="{13818EC7-CFBE-29B5-AC14-489E1119C500}"/>
              </a:ext>
            </a:extLst>
          </p:cNvPr>
          <p:cNvSpPr>
            <a:spLocks noGrp="1"/>
          </p:cNvSpPr>
          <p:nvPr>
            <p:ph type="sldNum" sz="quarter" idx="17"/>
          </p:nvPr>
        </p:nvSpPr>
        <p:spPr/>
        <p:txBody>
          <a:bodyPr/>
          <a:lstStyle/>
          <a:p>
            <a:fld id="{24C8C45C-947F-4981-8B3F-4F32E973C901}" type="slidenum">
              <a:rPr lang="da-DK" smtClean="0"/>
              <a:t>2</a:t>
            </a:fld>
            <a:endParaRPr lang="da-DK"/>
          </a:p>
        </p:txBody>
      </p:sp>
    </p:spTree>
    <p:extLst>
      <p:ext uri="{BB962C8B-B14F-4D97-AF65-F5344CB8AC3E}">
        <p14:creationId xmlns:p14="http://schemas.microsoft.com/office/powerpoint/2010/main" val="300172875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Formål</a:t>
            </a:r>
            <a:endParaRPr lang="da-DK" dirty="0"/>
          </a:p>
        </p:txBody>
      </p:sp>
      <p:sp>
        <p:nvSpPr>
          <p:cNvPr id="3" name="Pladsholder til indhold 2"/>
          <p:cNvSpPr>
            <a:spLocks noGrp="1"/>
          </p:cNvSpPr>
          <p:nvPr>
            <p:ph idx="1"/>
          </p:nvPr>
        </p:nvSpPr>
        <p:spPr>
          <a:xfrm>
            <a:off x="812799" y="1427584"/>
            <a:ext cx="5337629" cy="4617616"/>
          </a:xfrm>
        </p:spPr>
        <p:txBody>
          <a:bodyPr/>
          <a:lstStyle/>
          <a:p>
            <a:pPr>
              <a:spcAft>
                <a:spcPts val="2400"/>
              </a:spcAft>
            </a:pPr>
            <a:r>
              <a:rPr lang="da-DK" sz="1800" dirty="0" smtClean="0"/>
              <a:t>At belyse udbredelse og udvikling </a:t>
            </a:r>
            <a:r>
              <a:rPr lang="da-DK" sz="1800" dirty="0"/>
              <a:t>i væsentlige negative og positive faktorer i </a:t>
            </a:r>
            <a:r>
              <a:rPr lang="da-DK" sz="1800" dirty="0" smtClean="0"/>
              <a:t>arbejdsmiljøet</a:t>
            </a:r>
          </a:p>
          <a:p>
            <a:pPr>
              <a:spcAft>
                <a:spcPts val="2400"/>
              </a:spcAft>
            </a:pPr>
            <a:r>
              <a:rPr lang="da-DK" sz="1800" dirty="0" smtClean="0"/>
              <a:t>Data bidrager til </a:t>
            </a:r>
            <a:r>
              <a:rPr lang="da-DK" sz="1800" dirty="0" err="1" smtClean="0"/>
              <a:t>vidensgrundlaget</a:t>
            </a:r>
            <a:r>
              <a:rPr lang="da-DK" sz="1800" dirty="0" smtClean="0"/>
              <a:t> for Arbejdstilsynets aktiviteter (tilsyn, særlige indsatser og kommunikation) og anvendes i fx betjening af minister og folketing</a:t>
            </a:r>
          </a:p>
          <a:p>
            <a:pPr>
              <a:spcAft>
                <a:spcPts val="2400"/>
              </a:spcAft>
            </a:pPr>
            <a:r>
              <a:rPr lang="da-DK" sz="1800" dirty="0" smtClean="0"/>
              <a:t>Undersøgelsen bidrager </a:t>
            </a:r>
            <a:r>
              <a:rPr lang="da-DK" sz="1800" dirty="0"/>
              <a:t>til datagrundlaget for forskning, </a:t>
            </a:r>
            <a:r>
              <a:rPr lang="da-DK" sz="1800" dirty="0" smtClean="0"/>
              <a:t>fx i </a:t>
            </a:r>
            <a:r>
              <a:rPr lang="da-DK" sz="1800" dirty="0"/>
              <a:t>sammenhænge mellem påvirkninger i arbejdsmiljøet og </a:t>
            </a:r>
            <a:r>
              <a:rPr lang="da-DK" sz="1800" dirty="0" smtClean="0"/>
              <a:t>helbredskonsekvenser</a:t>
            </a:r>
            <a:endParaRPr lang="da-DK" sz="1800" dirty="0"/>
          </a:p>
          <a:p>
            <a:endParaRPr lang="da-DK" sz="1800" dirty="0"/>
          </a:p>
          <a:p>
            <a:endParaRPr lang="da-DK" dirty="0"/>
          </a:p>
          <a:p>
            <a:endParaRPr lang="da-DK" dirty="0"/>
          </a:p>
          <a:p>
            <a:endParaRPr lang="da-DK" dirty="0" smtClean="0"/>
          </a:p>
          <a:p>
            <a:endParaRPr lang="da-DK" dirty="0"/>
          </a:p>
          <a:p>
            <a:endParaRPr lang="da-DK" dirty="0"/>
          </a:p>
        </p:txBody>
      </p:sp>
      <p:sp>
        <p:nvSpPr>
          <p:cNvPr id="5" name="Pladsholder til slidenummer 4"/>
          <p:cNvSpPr>
            <a:spLocks noGrp="1"/>
          </p:cNvSpPr>
          <p:nvPr>
            <p:ph type="sldNum" sz="quarter" idx="17"/>
          </p:nvPr>
        </p:nvSpPr>
        <p:spPr/>
        <p:txBody>
          <a:bodyPr/>
          <a:lstStyle/>
          <a:p>
            <a:fld id="{24C8C45C-947F-4981-8B3F-4F32E973C901}" type="slidenum">
              <a:rPr lang="da-DK" smtClean="0"/>
              <a:t>3</a:t>
            </a:fld>
            <a:endParaRPr lang="da-DK"/>
          </a:p>
        </p:txBody>
      </p:sp>
      <p:pic>
        <p:nvPicPr>
          <p:cNvPr id="7" name="Pladsholder til billede 6"/>
          <p:cNvPicPr>
            <a:picLocks noGrp="1" noChangeAspect="1"/>
          </p:cNvPicPr>
          <p:nvPr>
            <p:ph type="pic" sz="quarter" idx="14"/>
          </p:nvPr>
        </p:nvPicPr>
        <p:blipFill>
          <a:blip r:embed="rId3"/>
          <a:srcRect l="13189" r="13189"/>
          <a:stretch>
            <a:fillRect/>
          </a:stretch>
        </p:blipFill>
        <p:spPr>
          <a:prstGeom prst="rect">
            <a:avLst/>
          </a:prstGeom>
        </p:spPr>
      </p:pic>
    </p:spTree>
    <p:extLst>
      <p:ext uri="{BB962C8B-B14F-4D97-AF65-F5344CB8AC3E}">
        <p14:creationId xmlns:p14="http://schemas.microsoft.com/office/powerpoint/2010/main" val="297894286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Emner i NOA-L om psykisk arbejdsmiljø og mentalt helbred </a:t>
            </a:r>
            <a:endParaRPr lang="da-DK" dirty="0"/>
          </a:p>
        </p:txBody>
      </p:sp>
      <p:sp>
        <p:nvSpPr>
          <p:cNvPr id="4" name="Pladsholder til slide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da-DK" sz="1100" b="0" i="0" u="none" strike="noStrike" kern="1200" cap="none" spc="0" normalizeH="0" baseline="0" noProof="0" smtClean="0">
                <a:ln>
                  <a:noFill/>
                </a:ln>
                <a:solidFill>
                  <a:srgbClr val="8097C3"/>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100" b="0" i="0" u="none" strike="noStrike" kern="1200" cap="none" spc="0" normalizeH="0" baseline="0" noProof="0">
              <a:ln>
                <a:noFill/>
              </a:ln>
              <a:solidFill>
                <a:srgbClr val="8097C3"/>
              </a:solidFill>
              <a:effectLst/>
              <a:uLnTx/>
              <a:uFillTx/>
              <a:latin typeface="Arial"/>
              <a:cs typeface="Arial"/>
            </a:endParaRPr>
          </a:p>
        </p:txBody>
      </p:sp>
      <p:sp>
        <p:nvSpPr>
          <p:cNvPr id="7" name="Ellipse 6"/>
          <p:cNvSpPr/>
          <p:nvPr/>
        </p:nvSpPr>
        <p:spPr>
          <a:xfrm>
            <a:off x="2697811" y="3426398"/>
            <a:ext cx="2577325" cy="2505496"/>
          </a:xfrm>
          <a:prstGeom prst="ellipse">
            <a:avLst/>
          </a:prstGeom>
          <a:solidFill>
            <a:schemeClr val="accent4">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9" name="Ellipse 8"/>
          <p:cNvSpPr/>
          <p:nvPr/>
        </p:nvSpPr>
        <p:spPr>
          <a:xfrm>
            <a:off x="6105179" y="3603982"/>
            <a:ext cx="2579392" cy="2492017"/>
          </a:xfrm>
          <a:prstGeom prst="ellipse">
            <a:avLst/>
          </a:prstGeom>
          <a:solidFill>
            <a:schemeClr val="accent4">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0" name="Tekstfelt 9"/>
          <p:cNvSpPr txBox="1"/>
          <p:nvPr/>
        </p:nvSpPr>
        <p:spPr>
          <a:xfrm>
            <a:off x="6545943" y="3940193"/>
            <a:ext cx="1766784" cy="187743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200" b="0" i="0" u="none" strike="noStrike" kern="1200" cap="none" spc="-10" normalizeH="0" baseline="0" noProof="0" dirty="0" smtClean="0">
              <a:ln>
                <a:noFill/>
              </a:ln>
              <a:solidFill>
                <a:srgbClr val="003087"/>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10" normalizeH="0" baseline="0" noProof="0" dirty="0" smtClean="0">
                <a:ln>
                  <a:noFill/>
                </a:ln>
                <a:solidFill>
                  <a:srgbClr val="003087"/>
                </a:solidFill>
                <a:effectLst/>
                <a:uLnTx/>
                <a:uFillTx/>
                <a:latin typeface="Arial"/>
                <a:cs typeface="Arial"/>
              </a:rPr>
              <a:t>Relationer og ledelse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10" normalizeH="0" baseline="0" noProof="0" dirty="0" smtClean="0">
                <a:ln>
                  <a:noFill/>
                </a:ln>
                <a:solidFill>
                  <a:srgbClr val="003087"/>
                </a:solidFill>
                <a:effectLst/>
                <a:uLnTx/>
                <a:uFillTx/>
                <a:latin typeface="Arial"/>
                <a:cs typeface="Arial"/>
              </a:rPr>
              <a:t>fx anerkendelse og ledelseskval.</a:t>
            </a:r>
            <a:endParaRPr kumimoji="0" lang="da-DK" b="0" i="0" u="none" strike="noStrike" kern="1200" cap="none" spc="-10" normalizeH="0" baseline="0" noProof="0" dirty="0">
              <a:ln>
                <a:noFill/>
              </a:ln>
              <a:solidFill>
                <a:srgbClr val="003087"/>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1" name="Ellipse 10"/>
          <p:cNvSpPr/>
          <p:nvPr/>
        </p:nvSpPr>
        <p:spPr>
          <a:xfrm>
            <a:off x="4442035" y="1392465"/>
            <a:ext cx="2498312" cy="2464601"/>
          </a:xfrm>
          <a:prstGeom prst="ellipse">
            <a:avLst/>
          </a:prstGeom>
          <a:solidFill>
            <a:schemeClr val="accent4">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smtClean="0">
              <a:ln>
                <a:noFill/>
              </a:ln>
              <a:solidFill>
                <a:srgbClr val="003087"/>
              </a:solidFill>
              <a:effectLst/>
              <a:uLnTx/>
              <a:uFillTx/>
              <a:latin typeface="Arial"/>
              <a:cs typeface="Arial"/>
            </a:endParaRPr>
          </a:p>
        </p:txBody>
      </p:sp>
      <p:sp>
        <p:nvSpPr>
          <p:cNvPr id="13" name="Tekstfelt 12"/>
          <p:cNvSpPr txBox="1"/>
          <p:nvPr/>
        </p:nvSpPr>
        <p:spPr>
          <a:xfrm>
            <a:off x="2879544" y="4094371"/>
            <a:ext cx="2276061"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10" normalizeH="0" baseline="0" noProof="0" dirty="0" smtClean="0">
                <a:ln>
                  <a:noFill/>
                </a:ln>
                <a:solidFill>
                  <a:srgbClr val="003087"/>
                </a:solidFill>
                <a:effectLst/>
                <a:uLnTx/>
                <a:uFillTx/>
                <a:latin typeface="Arial"/>
                <a:cs typeface="Arial"/>
              </a:rPr>
              <a:t>Krænkende handlinger</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pc="-10" dirty="0" smtClean="0">
                <a:solidFill>
                  <a:srgbClr val="003087"/>
                </a:solidFill>
                <a:latin typeface="Arial"/>
                <a:cs typeface="Arial"/>
              </a:rPr>
              <a:t>Fx vold og trusler og krænkende handlinger</a:t>
            </a:r>
            <a:endParaRPr kumimoji="0" lang="da-DK" b="0" i="0" u="none" strike="noStrike" kern="1200" cap="none" spc="-10" normalizeH="0" baseline="0" noProof="0" dirty="0">
              <a:ln>
                <a:noFill/>
              </a:ln>
              <a:solidFill>
                <a:srgbClr val="003087"/>
              </a:solidFill>
              <a:effectLst/>
              <a:uLnTx/>
              <a:uFillTx/>
              <a:latin typeface="Arial"/>
              <a:cs typeface="Arial"/>
            </a:endParaRPr>
          </a:p>
        </p:txBody>
      </p:sp>
      <p:sp>
        <p:nvSpPr>
          <p:cNvPr id="14" name="Ellipse 13"/>
          <p:cNvSpPr/>
          <p:nvPr/>
        </p:nvSpPr>
        <p:spPr>
          <a:xfrm>
            <a:off x="7825794" y="1392465"/>
            <a:ext cx="2551920" cy="2374463"/>
          </a:xfrm>
          <a:prstGeom prst="ellipse">
            <a:avLst/>
          </a:prstGeom>
          <a:solidFill>
            <a:schemeClr val="accent4">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5" name="Tekstfelt 14"/>
          <p:cNvSpPr txBox="1"/>
          <p:nvPr/>
        </p:nvSpPr>
        <p:spPr>
          <a:xfrm>
            <a:off x="8133005" y="1999307"/>
            <a:ext cx="1947586"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10" normalizeH="0" baseline="0" noProof="0" dirty="0" smtClean="0">
                <a:ln>
                  <a:noFill/>
                </a:ln>
                <a:solidFill>
                  <a:srgbClr val="003087"/>
                </a:solidFill>
                <a:effectLst/>
                <a:uLnTx/>
                <a:uFillTx/>
                <a:latin typeface="Arial"/>
                <a:cs typeface="Arial"/>
              </a:rPr>
              <a:t>Organisering</a:t>
            </a:r>
            <a:r>
              <a:rPr kumimoji="0" lang="da-DK" sz="2200" b="0" i="0" u="none" strike="noStrike" kern="1200" cap="none" spc="-10" normalizeH="0" noProof="0" dirty="0" smtClean="0">
                <a:ln>
                  <a:noFill/>
                </a:ln>
                <a:solidFill>
                  <a:srgbClr val="003087"/>
                </a:solidFill>
                <a:effectLst/>
                <a:uLnTx/>
                <a:uFillTx/>
                <a:latin typeface="Arial"/>
                <a:cs typeface="Arial"/>
              </a:rPr>
              <a:t> og indhold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10" normalizeH="0" noProof="0" dirty="0" smtClean="0">
                <a:ln>
                  <a:noFill/>
                </a:ln>
                <a:solidFill>
                  <a:srgbClr val="003087"/>
                </a:solidFill>
                <a:effectLst/>
                <a:uLnTx/>
                <a:uFillTx/>
                <a:latin typeface="Arial"/>
                <a:cs typeface="Arial"/>
              </a:rPr>
              <a:t>fx indflydelse og rolleklarhed</a:t>
            </a:r>
            <a:endParaRPr kumimoji="0" lang="da-DK" b="0" i="0" u="none" strike="noStrike" kern="1200" cap="none" spc="-10" normalizeH="0" baseline="0" noProof="0" dirty="0">
              <a:ln>
                <a:noFill/>
              </a:ln>
              <a:solidFill>
                <a:srgbClr val="003087"/>
              </a:solidFill>
              <a:effectLst/>
              <a:uLnTx/>
              <a:uFillTx/>
              <a:latin typeface="Arial"/>
              <a:cs typeface="Arial"/>
            </a:endParaRPr>
          </a:p>
        </p:txBody>
      </p:sp>
      <p:sp>
        <p:nvSpPr>
          <p:cNvPr id="17" name="Tekstfelt 16"/>
          <p:cNvSpPr txBox="1"/>
          <p:nvPr/>
        </p:nvSpPr>
        <p:spPr>
          <a:xfrm>
            <a:off x="1606369" y="1910868"/>
            <a:ext cx="1688694"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10" normalizeH="0" baseline="0" noProof="0" dirty="0">
                <a:ln>
                  <a:noFill/>
                </a:ln>
                <a:solidFill>
                  <a:srgbClr val="003087"/>
                </a:solidFill>
                <a:effectLst/>
                <a:uLnTx/>
                <a:uFillTx/>
                <a:latin typeface="Arial"/>
                <a:cs typeface="Arial"/>
              </a:rPr>
              <a:t>Ergonomisk arbejdsmiljø</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8" name="Ellipse 17"/>
          <p:cNvSpPr/>
          <p:nvPr/>
        </p:nvSpPr>
        <p:spPr>
          <a:xfrm>
            <a:off x="812799" y="1331856"/>
            <a:ext cx="2789468" cy="2608337"/>
          </a:xfrm>
          <a:prstGeom prst="ellipse">
            <a:avLst/>
          </a:prstGeom>
          <a:solidFill>
            <a:schemeClr val="accent4">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9" name="Tekstfelt 18"/>
          <p:cNvSpPr txBox="1"/>
          <p:nvPr/>
        </p:nvSpPr>
        <p:spPr>
          <a:xfrm>
            <a:off x="1032600" y="1931026"/>
            <a:ext cx="2465941" cy="1415772"/>
          </a:xfrm>
          <a:prstGeom prst="rect">
            <a:avLst/>
          </a:prstGeom>
          <a:noFill/>
        </p:spPr>
        <p:txBody>
          <a:bodyPr wrap="square" lIns="0" tIns="0" rIns="0" bIns="0" rtlCol="0">
            <a:spAutoFit/>
          </a:bodyPr>
          <a:lstStyle/>
          <a:p>
            <a:pPr algn="ctr"/>
            <a:r>
              <a:rPr lang="da-DK" sz="2400" spc="-10" dirty="0">
                <a:solidFill>
                  <a:schemeClr val="accent1"/>
                </a:solidFill>
              </a:rPr>
              <a:t>Krav i arbejdet</a:t>
            </a:r>
          </a:p>
          <a:p>
            <a:pPr algn="ctr"/>
            <a:endParaRPr lang="da-DK" sz="1600" spc="-10" dirty="0" smtClean="0">
              <a:solidFill>
                <a:schemeClr val="accent1"/>
              </a:solidFill>
            </a:endParaRPr>
          </a:p>
          <a:p>
            <a:pPr algn="ctr"/>
            <a:r>
              <a:rPr lang="da-DK" spc="-10" dirty="0" smtClean="0">
                <a:solidFill>
                  <a:schemeClr val="accent1"/>
                </a:solidFill>
              </a:rPr>
              <a:t>Fx </a:t>
            </a:r>
            <a:r>
              <a:rPr lang="da-DK" spc="-10" dirty="0">
                <a:solidFill>
                  <a:schemeClr val="accent1"/>
                </a:solidFill>
              </a:rPr>
              <a:t>arbejdstempo og følelsesmæssige krav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16" name="Ellipse 15"/>
          <p:cNvSpPr/>
          <p:nvPr/>
        </p:nvSpPr>
        <p:spPr>
          <a:xfrm>
            <a:off x="9089315" y="3589873"/>
            <a:ext cx="2587425" cy="2484354"/>
          </a:xfrm>
          <a:prstGeom prst="ellipse">
            <a:avLst/>
          </a:prstGeom>
          <a:solidFill>
            <a:schemeClr val="accent5">
              <a:lumMod val="40000"/>
              <a:lumOff val="60000"/>
            </a:schemeClr>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10" normalizeH="0" baseline="0" noProof="0" dirty="0" err="1" smtClean="0">
              <a:ln>
                <a:noFill/>
              </a:ln>
              <a:solidFill>
                <a:srgbClr val="003087"/>
              </a:solidFill>
              <a:effectLst/>
              <a:uLnTx/>
              <a:uFillTx/>
              <a:latin typeface="Arial"/>
              <a:cs typeface="Arial"/>
            </a:endParaRPr>
          </a:p>
        </p:txBody>
      </p:sp>
      <p:sp>
        <p:nvSpPr>
          <p:cNvPr id="20" name="Tekstfelt 19"/>
          <p:cNvSpPr txBox="1"/>
          <p:nvPr/>
        </p:nvSpPr>
        <p:spPr>
          <a:xfrm>
            <a:off x="9376230" y="4235888"/>
            <a:ext cx="2002970"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10" normalizeH="0" baseline="0" noProof="0" dirty="0" smtClean="0">
                <a:ln>
                  <a:noFill/>
                </a:ln>
                <a:solidFill>
                  <a:srgbClr val="003087"/>
                </a:solidFill>
                <a:effectLst/>
                <a:uLnTx/>
                <a:uFillTx/>
                <a:latin typeface="Arial"/>
                <a:cs typeface="Arial"/>
              </a:rPr>
              <a:t>Stress, angst og depression</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pc="-10" dirty="0" smtClean="0">
                <a:solidFill>
                  <a:srgbClr val="003087"/>
                </a:solidFill>
                <a:latin typeface="Arial"/>
                <a:cs typeface="Arial"/>
              </a:rPr>
              <a:t>Fx selvvurderet stress</a:t>
            </a:r>
            <a:endParaRPr kumimoji="0" lang="da-DK" b="0" i="0" u="none" strike="noStrike" kern="1200" cap="none" spc="-10" normalizeH="0" baseline="0" noProof="0" dirty="0" smtClean="0">
              <a:ln>
                <a:noFill/>
              </a:ln>
              <a:solidFill>
                <a:srgbClr val="003087"/>
              </a:solidFill>
              <a:effectLst/>
              <a:uLnTx/>
              <a:uFillTx/>
              <a:latin typeface="Arial"/>
              <a:cs typeface="Arial"/>
            </a:endParaRPr>
          </a:p>
        </p:txBody>
      </p:sp>
      <p:sp>
        <p:nvSpPr>
          <p:cNvPr id="21" name="Tekstfelt 20"/>
          <p:cNvSpPr txBox="1"/>
          <p:nvPr/>
        </p:nvSpPr>
        <p:spPr>
          <a:xfrm>
            <a:off x="4693480" y="2025374"/>
            <a:ext cx="1995422" cy="1477328"/>
          </a:xfrm>
          <a:prstGeom prst="rect">
            <a:avLst/>
          </a:prstGeom>
          <a:noFill/>
        </p:spPr>
        <p:txBody>
          <a:bodyPr wrap="square" lIns="0" tIns="0" rIns="0" bIns="0" rtlCol="0">
            <a:spAutoFit/>
          </a:bodyPr>
          <a:lstStyle/>
          <a:p>
            <a:pPr algn="ctr"/>
            <a:r>
              <a:rPr lang="da-DK" sz="2200" spc="-10" dirty="0" smtClean="0">
                <a:solidFill>
                  <a:schemeClr val="accent1"/>
                </a:solidFill>
              </a:rPr>
              <a:t>Oplevelse af arbejdssituation </a:t>
            </a:r>
          </a:p>
          <a:p>
            <a:pPr algn="ctr"/>
            <a:r>
              <a:rPr lang="da-DK" spc="-10" dirty="0" smtClean="0">
                <a:solidFill>
                  <a:schemeClr val="accent1"/>
                </a:solidFill>
              </a:rPr>
              <a:t>fx mening og jobtilfredshed</a:t>
            </a:r>
            <a:endParaRPr lang="da-DK" spc="-10" dirty="0">
              <a:solidFill>
                <a:schemeClr val="accent1"/>
              </a:solidFill>
            </a:endParaRPr>
          </a:p>
          <a:p>
            <a:pPr algn="ctr"/>
            <a:endParaRPr lang="da-DK" sz="1600" spc="-10" baseline="0" dirty="0" err="1" smtClean="0">
              <a:solidFill>
                <a:schemeClr val="accent1"/>
              </a:solidFill>
            </a:endParaRPr>
          </a:p>
        </p:txBody>
      </p:sp>
    </p:spTree>
    <p:extLst>
      <p:ext uri="{BB962C8B-B14F-4D97-AF65-F5344CB8AC3E}">
        <p14:creationId xmlns:p14="http://schemas.microsoft.com/office/powerpoint/2010/main" val="227326819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Datagrundlaget i NOA-L 2023</a:t>
            </a:r>
            <a:endParaRPr lang="da-DK" dirty="0"/>
          </a:p>
        </p:txBody>
      </p:sp>
      <p:sp>
        <p:nvSpPr>
          <p:cNvPr id="3" name="Pladsholder til indhold 2"/>
          <p:cNvSpPr>
            <a:spLocks noGrp="1"/>
          </p:cNvSpPr>
          <p:nvPr>
            <p:ph idx="1"/>
          </p:nvPr>
        </p:nvSpPr>
        <p:spPr>
          <a:xfrm>
            <a:off x="812798" y="1362074"/>
            <a:ext cx="10769602" cy="4581525"/>
          </a:xfrm>
        </p:spPr>
        <p:txBody>
          <a:bodyPr/>
          <a:lstStyle/>
          <a:p>
            <a:pPr>
              <a:spcAft>
                <a:spcPts val="800"/>
              </a:spcAft>
            </a:pPr>
            <a:r>
              <a:rPr lang="da-DK" sz="2000" dirty="0" smtClean="0"/>
              <a:t>Population: 15-69-årige lønmodtagere, min. 34 timer pr. måned i tre måneder, bopæl i DK</a:t>
            </a:r>
          </a:p>
          <a:p>
            <a:pPr>
              <a:lnSpc>
                <a:spcPct val="150000"/>
              </a:lnSpc>
              <a:spcAft>
                <a:spcPts val="800"/>
              </a:spcAft>
            </a:pPr>
            <a:r>
              <a:rPr lang="da-DK" sz="2000" dirty="0" smtClean="0"/>
              <a:t>Stratificeret stikprøve: Ca</a:t>
            </a:r>
            <a:r>
              <a:rPr lang="da-DK" sz="2000" dirty="0"/>
              <a:t>. </a:t>
            </a:r>
            <a:r>
              <a:rPr lang="da-DK" sz="2000" dirty="0" smtClean="0"/>
              <a:t>1.800 </a:t>
            </a:r>
            <a:r>
              <a:rPr lang="da-DK" sz="2000" dirty="0"/>
              <a:t>udtrukket i hver branchegruppe (38 grupper</a:t>
            </a:r>
            <a:r>
              <a:rPr lang="da-DK" sz="2000" dirty="0" smtClean="0"/>
              <a:t>) – i alt ca. </a:t>
            </a:r>
            <a:r>
              <a:rPr lang="da-DK" sz="2000" dirty="0"/>
              <a:t>68.550 </a:t>
            </a:r>
          </a:p>
          <a:p>
            <a:pPr>
              <a:lnSpc>
                <a:spcPct val="150000"/>
              </a:lnSpc>
              <a:spcAft>
                <a:spcPts val="800"/>
              </a:spcAft>
            </a:pPr>
            <a:r>
              <a:rPr lang="da-DK" sz="2000" dirty="0" smtClean="0"/>
              <a:t>Svar </a:t>
            </a:r>
            <a:r>
              <a:rPr lang="da-DK" sz="2000" dirty="0"/>
              <a:t>fra ca. </a:t>
            </a:r>
            <a:r>
              <a:rPr lang="da-DK" sz="2000" dirty="0" smtClean="0"/>
              <a:t>22.000 lønmodtagere</a:t>
            </a:r>
          </a:p>
          <a:p>
            <a:pPr>
              <a:lnSpc>
                <a:spcPct val="150000"/>
              </a:lnSpc>
              <a:spcAft>
                <a:spcPts val="800"/>
              </a:spcAft>
            </a:pPr>
            <a:r>
              <a:rPr lang="da-DK" sz="2000" dirty="0" smtClean="0"/>
              <a:t>Svarprocent: 33,3 </a:t>
            </a:r>
          </a:p>
          <a:p>
            <a:pPr>
              <a:lnSpc>
                <a:spcPct val="150000"/>
              </a:lnSpc>
              <a:spcAft>
                <a:spcPts val="800"/>
              </a:spcAft>
            </a:pPr>
            <a:r>
              <a:rPr lang="da-DK" sz="2000" dirty="0" smtClean="0"/>
              <a:t>Svarene er vægtet til fuld population</a:t>
            </a:r>
          </a:p>
          <a:p>
            <a:pPr>
              <a:lnSpc>
                <a:spcPct val="150000"/>
              </a:lnSpc>
              <a:spcAft>
                <a:spcPts val="800"/>
              </a:spcAft>
            </a:pPr>
            <a:r>
              <a:rPr lang="da-DK" sz="2000" dirty="0" smtClean="0"/>
              <a:t>Gennemføres hvert 2. år (fra 2021)</a:t>
            </a:r>
          </a:p>
          <a:p>
            <a:pPr marL="0" indent="0">
              <a:lnSpc>
                <a:spcPct val="150000"/>
              </a:lnSpc>
              <a:spcAft>
                <a:spcPts val="800"/>
              </a:spcAft>
              <a:buNone/>
            </a:pPr>
            <a:endParaRPr lang="da-DK" sz="900" dirty="0" smtClean="0"/>
          </a:p>
          <a:p>
            <a:pPr marL="0" indent="0">
              <a:lnSpc>
                <a:spcPct val="150000"/>
              </a:lnSpc>
              <a:spcAft>
                <a:spcPts val="800"/>
              </a:spcAft>
              <a:buNone/>
            </a:pPr>
            <a:r>
              <a:rPr lang="da-DK" sz="900" dirty="0" smtClean="0"/>
              <a:t>https</a:t>
            </a:r>
            <a:r>
              <a:rPr lang="da-DK" sz="900" dirty="0"/>
              <a:t>://at.dk/arbejdsmiljoe-i-tal/national-overvaagning-af-arbejdsmiljoeet-blandt-loenmodtagere/ </a:t>
            </a:r>
          </a:p>
          <a:p>
            <a:pPr>
              <a:lnSpc>
                <a:spcPct val="150000"/>
              </a:lnSpc>
              <a:spcAft>
                <a:spcPts val="800"/>
              </a:spcAft>
            </a:pPr>
            <a:endParaRPr lang="da-DK" sz="2000" dirty="0"/>
          </a:p>
        </p:txBody>
      </p:sp>
      <p:sp>
        <p:nvSpPr>
          <p:cNvPr id="4" name="Pladsholder til slidenummer 3"/>
          <p:cNvSpPr>
            <a:spLocks noGrp="1"/>
          </p:cNvSpPr>
          <p:nvPr>
            <p:ph type="sldNum" sz="quarter" idx="12"/>
          </p:nvPr>
        </p:nvSpPr>
        <p:spPr/>
        <p:txBody>
          <a:bodyPr/>
          <a:lstStyle/>
          <a:p>
            <a:fld id="{24C8C45C-947F-4981-8B3F-4F32E973C901}" type="slidenum">
              <a:rPr lang="da-DK" smtClean="0"/>
              <a:t>5</a:t>
            </a:fld>
            <a:endParaRPr lang="da-DK"/>
          </a:p>
        </p:txBody>
      </p:sp>
      <p:pic>
        <p:nvPicPr>
          <p:cNvPr id="5" name="Pladsholder til indhold 4"/>
          <p:cNvPicPr>
            <a:picLocks noChangeAspect="1"/>
          </p:cNvPicPr>
          <p:nvPr/>
        </p:nvPicPr>
        <p:blipFill rotWithShape="1">
          <a:blip r:embed="rId3"/>
          <a:srcRect b="15356"/>
          <a:stretch/>
        </p:blipFill>
        <p:spPr>
          <a:xfrm>
            <a:off x="5993452" y="2527803"/>
            <a:ext cx="5705061" cy="2867222"/>
          </a:xfrm>
          <a:prstGeom prst="rect">
            <a:avLst/>
          </a:prstGeom>
        </p:spPr>
      </p:pic>
    </p:spTree>
    <p:extLst>
      <p:ext uri="{BB962C8B-B14F-4D97-AF65-F5344CB8AC3E}">
        <p14:creationId xmlns:p14="http://schemas.microsoft.com/office/powerpoint/2010/main" val="98937158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450937" y="1428050"/>
            <a:ext cx="5238663" cy="4210751"/>
          </a:xfrm>
        </p:spPr>
        <p:txBody>
          <a:bodyPr/>
          <a:lstStyle/>
          <a:p>
            <a:pPr marL="0" indent="0">
              <a:buNone/>
            </a:pPr>
            <a:r>
              <a:rPr lang="da-DK" dirty="0" smtClean="0">
                <a:hlinkClick r:id="rId3" tooltip="Datavisning: National Overvågning af Arbejdsmiljøet blandt Lønmodtagere 2021 og 2023"/>
              </a:rPr>
              <a:t>Datavisning: National Overvågning af Arbejdsmiljøet blandt Lønmodtagere 2021 og 2023</a:t>
            </a:r>
            <a:endParaRPr lang="da-DK" dirty="0" smtClean="0"/>
          </a:p>
          <a:p>
            <a:endParaRPr lang="da-DK" dirty="0"/>
          </a:p>
          <a:p>
            <a:endParaRPr lang="da-DK" dirty="0"/>
          </a:p>
          <a:p>
            <a:endParaRPr lang="da-DK" dirty="0"/>
          </a:p>
        </p:txBody>
      </p:sp>
      <p:sp>
        <p:nvSpPr>
          <p:cNvPr id="5" name="Pladsholder til slidenummer 4"/>
          <p:cNvSpPr>
            <a:spLocks noGrp="1"/>
          </p:cNvSpPr>
          <p:nvPr>
            <p:ph type="sldNum" sz="quarter" idx="17"/>
          </p:nvPr>
        </p:nvSpPr>
        <p:spPr/>
        <p:txBody>
          <a:bodyPr/>
          <a:lstStyle/>
          <a:p>
            <a:fld id="{24C8C45C-947F-4981-8B3F-4F32E973C901}" type="slidenum">
              <a:rPr lang="da-DK" smtClean="0"/>
              <a:t>6</a:t>
            </a:fld>
            <a:endParaRPr lang="da-DK"/>
          </a:p>
        </p:txBody>
      </p:sp>
      <p:pic>
        <p:nvPicPr>
          <p:cNvPr id="9" name="Billede 8">
            <a:hlinkClick r:id="rId4"/>
          </p:cNvPr>
          <p:cNvPicPr>
            <a:picLocks noChangeAspect="1"/>
          </p:cNvPicPr>
          <p:nvPr/>
        </p:nvPicPr>
        <p:blipFill>
          <a:blip r:embed="rId5"/>
          <a:stretch>
            <a:fillRect/>
          </a:stretch>
        </p:blipFill>
        <p:spPr>
          <a:xfrm>
            <a:off x="450937" y="2647250"/>
            <a:ext cx="4244658" cy="2732193"/>
          </a:xfrm>
          <a:prstGeom prst="rect">
            <a:avLst/>
          </a:prstGeom>
        </p:spPr>
      </p:pic>
      <p:sp>
        <p:nvSpPr>
          <p:cNvPr id="10" name="Titel 9"/>
          <p:cNvSpPr>
            <a:spLocks noGrp="1"/>
          </p:cNvSpPr>
          <p:nvPr>
            <p:ph type="title"/>
          </p:nvPr>
        </p:nvSpPr>
        <p:spPr>
          <a:xfrm>
            <a:off x="812799" y="818450"/>
            <a:ext cx="5820475" cy="1219200"/>
          </a:xfrm>
        </p:spPr>
        <p:txBody>
          <a:bodyPr/>
          <a:lstStyle/>
          <a:p>
            <a:r>
              <a:rPr lang="da-DK" sz="3200" dirty="0" smtClean="0"/>
              <a:t>Arbejdsmiljø i tal på AT.dk </a:t>
            </a:r>
            <a:endParaRPr lang="da-DK" sz="3200" dirty="0"/>
          </a:p>
        </p:txBody>
      </p:sp>
      <p:pic>
        <p:nvPicPr>
          <p:cNvPr id="2" name="Billede 1"/>
          <p:cNvPicPr>
            <a:picLocks noChangeAspect="1"/>
          </p:cNvPicPr>
          <p:nvPr/>
        </p:nvPicPr>
        <p:blipFill>
          <a:blip r:embed="rId6"/>
          <a:stretch>
            <a:fillRect/>
          </a:stretch>
        </p:blipFill>
        <p:spPr>
          <a:xfrm>
            <a:off x="4279022" y="1903532"/>
            <a:ext cx="7912978" cy="4344869"/>
          </a:xfrm>
          <a:prstGeom prst="rect">
            <a:avLst/>
          </a:prstGeom>
        </p:spPr>
      </p:pic>
    </p:spTree>
    <p:extLst>
      <p:ext uri="{BB962C8B-B14F-4D97-AF65-F5344CB8AC3E}">
        <p14:creationId xmlns:p14="http://schemas.microsoft.com/office/powerpoint/2010/main" val="400944725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8730" y="427210"/>
            <a:ext cx="10935093" cy="817696"/>
          </a:xfrm>
        </p:spPr>
        <p:txBody>
          <a:bodyPr/>
          <a:lstStyle/>
          <a:p>
            <a:r>
              <a:rPr lang="da-DK" dirty="0" smtClean="0"/>
              <a:t>Kan </a:t>
            </a:r>
            <a:r>
              <a:rPr lang="da-DK" dirty="0"/>
              <a:t>du tale med din nærmeste </a:t>
            </a:r>
            <a:r>
              <a:rPr lang="da-DK" dirty="0" smtClean="0"/>
              <a:t>leder om problemer </a:t>
            </a:r>
            <a:r>
              <a:rPr lang="da-DK" dirty="0"/>
              <a:t>i arbejdet?</a:t>
            </a:r>
            <a:r>
              <a:rPr lang="da-DK" dirty="0" smtClean="0"/>
              <a:t/>
            </a:r>
            <a:br>
              <a:rPr lang="da-DK" dirty="0" smtClean="0"/>
            </a:br>
            <a:r>
              <a:rPr lang="da-DK" sz="2400" dirty="0" smtClean="0"/>
              <a:t>procent, som svarer ‘i meget høj grad’ eller ‘i høj grad’</a:t>
            </a:r>
            <a:endParaRPr lang="da-DK" sz="2400" dirty="0"/>
          </a:p>
        </p:txBody>
      </p:sp>
      <p:sp>
        <p:nvSpPr>
          <p:cNvPr id="4" name="Pladsholder til slidenummer 3"/>
          <p:cNvSpPr>
            <a:spLocks noGrp="1"/>
          </p:cNvSpPr>
          <p:nvPr>
            <p:ph type="sldNum" sz="quarter" idx="12"/>
          </p:nvPr>
        </p:nvSpPr>
        <p:spPr/>
        <p:txBody>
          <a:bodyPr/>
          <a:lstStyle/>
          <a:p>
            <a:fld id="{24C8C45C-947F-4981-8B3F-4F32E973C901}" type="slidenum">
              <a:rPr lang="da-DK" smtClean="0"/>
              <a:t>7</a:t>
            </a:fld>
            <a:endParaRPr lang="da-DK"/>
          </a:p>
        </p:txBody>
      </p:sp>
      <p:graphicFrame>
        <p:nvGraphicFramePr>
          <p:cNvPr id="7" name="Pladsholder til indhold 6"/>
          <p:cNvGraphicFramePr>
            <a:graphicFrameLocks noGrp="1"/>
          </p:cNvGraphicFramePr>
          <p:nvPr>
            <p:ph idx="1"/>
            <p:extLst>
              <p:ext uri="{D42A27DB-BD31-4B8C-83A1-F6EECF244321}">
                <p14:modId xmlns:p14="http://schemas.microsoft.com/office/powerpoint/2010/main" val="2585799701"/>
              </p:ext>
            </p:extLst>
          </p:nvPr>
        </p:nvGraphicFramePr>
        <p:xfrm>
          <a:off x="812799" y="1244906"/>
          <a:ext cx="10801023" cy="47576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p:cNvGraphicFramePr>
            <a:graphicFrameLocks/>
          </p:cNvGraphicFramePr>
          <p:nvPr>
            <p:extLst>
              <p:ext uri="{D42A27DB-BD31-4B8C-83A1-F6EECF244321}">
                <p14:modId xmlns:p14="http://schemas.microsoft.com/office/powerpoint/2010/main" val="4017366692"/>
              </p:ext>
            </p:extLst>
          </p:nvPr>
        </p:nvGraphicFramePr>
        <p:xfrm>
          <a:off x="678729" y="1244906"/>
          <a:ext cx="11106870" cy="47576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6979361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8730" y="427210"/>
            <a:ext cx="10935093" cy="817696"/>
          </a:xfrm>
        </p:spPr>
        <p:txBody>
          <a:bodyPr/>
          <a:lstStyle/>
          <a:p>
            <a:r>
              <a:rPr lang="da-DK" dirty="0" smtClean="0"/>
              <a:t>Selvvurderet stress, hvor kilden er arbejde eller både arbejde og privatliv</a:t>
            </a:r>
            <a:br>
              <a:rPr lang="da-DK" dirty="0" smtClean="0"/>
            </a:br>
            <a:r>
              <a:rPr lang="da-DK" sz="2400" dirty="0" smtClean="0"/>
              <a:t>procent, som svarer ‘hele tiden’ eller ‘ofte’</a:t>
            </a:r>
            <a:endParaRPr lang="da-DK" sz="2400" dirty="0"/>
          </a:p>
        </p:txBody>
      </p:sp>
      <p:sp>
        <p:nvSpPr>
          <p:cNvPr id="4" name="Pladsholder til slidenummer 3"/>
          <p:cNvSpPr>
            <a:spLocks noGrp="1"/>
          </p:cNvSpPr>
          <p:nvPr>
            <p:ph type="sldNum" sz="quarter" idx="12"/>
          </p:nvPr>
        </p:nvSpPr>
        <p:spPr/>
        <p:txBody>
          <a:bodyPr/>
          <a:lstStyle/>
          <a:p>
            <a:fld id="{24C8C45C-947F-4981-8B3F-4F32E973C901}" type="slidenum">
              <a:rPr lang="da-DK" smtClean="0"/>
              <a:t>8</a:t>
            </a:fld>
            <a:endParaRPr lang="da-DK"/>
          </a:p>
        </p:txBody>
      </p:sp>
      <p:graphicFrame>
        <p:nvGraphicFramePr>
          <p:cNvPr id="6" name="Pladsholder til indhold 5"/>
          <p:cNvGraphicFramePr>
            <a:graphicFrameLocks noGrp="1"/>
          </p:cNvGraphicFramePr>
          <p:nvPr>
            <p:ph idx="1"/>
            <p:extLst>
              <p:ext uri="{D42A27DB-BD31-4B8C-83A1-F6EECF244321}">
                <p14:modId xmlns:p14="http://schemas.microsoft.com/office/powerpoint/2010/main" val="2780307781"/>
              </p:ext>
            </p:extLst>
          </p:nvPr>
        </p:nvGraphicFramePr>
        <p:xfrm>
          <a:off x="678730" y="1504334"/>
          <a:ext cx="11106869" cy="44982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629082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922" y="544756"/>
            <a:ext cx="10566401" cy="406400"/>
          </a:xfrm>
        </p:spPr>
        <p:txBody>
          <a:bodyPr/>
          <a:lstStyle/>
          <a:p>
            <a:r>
              <a:rPr lang="da-DK" dirty="0"/>
              <a:t>K</a:t>
            </a:r>
            <a:r>
              <a:rPr lang="da-DK" dirty="0" smtClean="0"/>
              <a:t>rænkende handlinger, vold og trusler </a:t>
            </a:r>
            <a:br>
              <a:rPr lang="da-DK" dirty="0" smtClean="0"/>
            </a:br>
            <a:r>
              <a:rPr lang="da-DK" sz="2400" dirty="0" smtClean="0"/>
              <a:t>procent, som svarer ja inden for det seneste år </a:t>
            </a:r>
            <a:endParaRPr lang="da-DK" sz="2400" dirty="0"/>
          </a:p>
        </p:txBody>
      </p:sp>
      <p:sp>
        <p:nvSpPr>
          <p:cNvPr id="4" name="Pladsholder til slidenummer 3"/>
          <p:cNvSpPr>
            <a:spLocks noGrp="1"/>
          </p:cNvSpPr>
          <p:nvPr>
            <p:ph type="sldNum" sz="quarter" idx="12"/>
          </p:nvPr>
        </p:nvSpPr>
        <p:spPr/>
        <p:txBody>
          <a:bodyPr/>
          <a:lstStyle/>
          <a:p>
            <a:fld id="{24C8C45C-947F-4981-8B3F-4F32E973C901}" type="slidenum">
              <a:rPr lang="da-DK" smtClean="0"/>
              <a:t>9</a:t>
            </a:fld>
            <a:endParaRPr lang="da-DK"/>
          </a:p>
        </p:txBody>
      </p:sp>
      <p:graphicFrame>
        <p:nvGraphicFramePr>
          <p:cNvPr id="9" name="Pladsholder til indhold 8"/>
          <p:cNvGraphicFramePr>
            <a:graphicFrameLocks noGrp="1"/>
          </p:cNvGraphicFramePr>
          <p:nvPr>
            <p:ph idx="1"/>
            <p:extLst>
              <p:ext uri="{D42A27DB-BD31-4B8C-83A1-F6EECF244321}">
                <p14:modId xmlns:p14="http://schemas.microsoft.com/office/powerpoint/2010/main" val="600146777"/>
              </p:ext>
            </p:extLst>
          </p:nvPr>
        </p:nvGraphicFramePr>
        <p:xfrm>
          <a:off x="951616" y="1343024"/>
          <a:ext cx="10695164" cy="4752975"/>
        </p:xfrm>
        <a:graphic>
          <a:graphicData uri="http://schemas.openxmlformats.org/drawingml/2006/chart">
            <c:chart xmlns:c="http://schemas.openxmlformats.org/drawingml/2006/chart" xmlns:r="http://schemas.openxmlformats.org/officeDocument/2006/relationships" r:id="rId3"/>
          </a:graphicData>
        </a:graphic>
      </p:graphicFrame>
      <p:sp>
        <p:nvSpPr>
          <p:cNvPr id="12" name="Kombinationstegning: figur 69">
            <a:extLst>
              <a:ext uri="{FF2B5EF4-FFF2-40B4-BE49-F238E27FC236}">
                <a16:creationId xmlns:a16="http://schemas.microsoft.com/office/drawing/2014/main" id="{96CCD660-7F65-E65F-DD23-4D398A1444E2}"/>
              </a:ext>
            </a:extLst>
          </p:cNvPr>
          <p:cNvSpPr/>
          <p:nvPr/>
        </p:nvSpPr>
        <p:spPr>
          <a:xfrm>
            <a:off x="7793297" y="2126760"/>
            <a:ext cx="982784" cy="1835637"/>
          </a:xfrm>
          <a:custGeom>
            <a:avLst/>
            <a:gdLst>
              <a:gd name="connsiteX0" fmla="*/ 120267 w 344233"/>
              <a:gd name="connsiteY0" fmla="*/ 189323 h 736352"/>
              <a:gd name="connsiteX1" fmla="*/ 225347 w 344233"/>
              <a:gd name="connsiteY1" fmla="*/ 189323 h 736352"/>
              <a:gd name="connsiteX2" fmla="*/ 259591 w 344233"/>
              <a:gd name="connsiteY2" fmla="*/ 202191 h 736352"/>
              <a:gd name="connsiteX3" fmla="*/ 276890 w 344233"/>
              <a:gd name="connsiteY3" fmla="*/ 234423 h 736352"/>
              <a:gd name="connsiteX4" fmla="*/ 341012 w 344233"/>
              <a:gd name="connsiteY4" fmla="*/ 420346 h 736352"/>
              <a:gd name="connsiteX5" fmla="*/ 344233 w 344233"/>
              <a:gd name="connsiteY5" fmla="*/ 435225 h 736352"/>
              <a:gd name="connsiteX6" fmla="*/ 335988 w 344233"/>
              <a:gd name="connsiteY6" fmla="*/ 458164 h 736352"/>
              <a:gd name="connsiteX7" fmla="*/ 315070 w 344233"/>
              <a:gd name="connsiteY7" fmla="*/ 470677 h 736352"/>
              <a:gd name="connsiteX8" fmla="*/ 290960 w 344233"/>
              <a:gd name="connsiteY8" fmla="*/ 467090 h 736352"/>
              <a:gd name="connsiteX9" fmla="*/ 274589 w 344233"/>
              <a:gd name="connsiteY9" fmla="*/ 449032 h 736352"/>
              <a:gd name="connsiteX10" fmla="*/ 257408 w 344233"/>
              <a:gd name="connsiteY10" fmla="*/ 413289 h 736352"/>
              <a:gd name="connsiteX11" fmla="*/ 257408 w 344233"/>
              <a:gd name="connsiteY11" fmla="*/ 700149 h 736352"/>
              <a:gd name="connsiteX12" fmla="*/ 246803 w 344233"/>
              <a:gd name="connsiteY12" fmla="*/ 725749 h 736352"/>
              <a:gd name="connsiteX13" fmla="*/ 221205 w 344233"/>
              <a:gd name="connsiteY13" fmla="*/ 736352 h 736352"/>
              <a:gd name="connsiteX14" fmla="*/ 195606 w 344233"/>
              <a:gd name="connsiteY14" fmla="*/ 725749 h 736352"/>
              <a:gd name="connsiteX15" fmla="*/ 185003 w 344233"/>
              <a:gd name="connsiteY15" fmla="*/ 700149 h 736352"/>
              <a:gd name="connsiteX16" fmla="*/ 185003 w 344233"/>
              <a:gd name="connsiteY16" fmla="*/ 471428 h 736352"/>
              <a:gd name="connsiteX17" fmla="*/ 159078 w 344233"/>
              <a:gd name="connsiteY17" fmla="*/ 471428 h 736352"/>
              <a:gd name="connsiteX18" fmla="*/ 159078 w 344233"/>
              <a:gd name="connsiteY18" fmla="*/ 700149 h 736352"/>
              <a:gd name="connsiteX19" fmla="*/ 148473 w 344233"/>
              <a:gd name="connsiteY19" fmla="*/ 725749 h 736352"/>
              <a:gd name="connsiteX20" fmla="*/ 122875 w 344233"/>
              <a:gd name="connsiteY20" fmla="*/ 736352 h 736352"/>
              <a:gd name="connsiteX21" fmla="*/ 97276 w 344233"/>
              <a:gd name="connsiteY21" fmla="*/ 725749 h 736352"/>
              <a:gd name="connsiteX22" fmla="*/ 86673 w 344233"/>
              <a:gd name="connsiteY22" fmla="*/ 700149 h 736352"/>
              <a:gd name="connsiteX23" fmla="*/ 86673 w 344233"/>
              <a:gd name="connsiteY23" fmla="*/ 414210 h 736352"/>
              <a:gd name="connsiteX24" fmla="*/ 69798 w 344233"/>
              <a:gd name="connsiteY24" fmla="*/ 449492 h 736352"/>
              <a:gd name="connsiteX25" fmla="*/ 53345 w 344233"/>
              <a:gd name="connsiteY25" fmla="*/ 467377 h 736352"/>
              <a:gd name="connsiteX26" fmla="*/ 29299 w 344233"/>
              <a:gd name="connsiteY26" fmla="*/ 470900 h 736352"/>
              <a:gd name="connsiteX27" fmla="*/ 8406 w 344233"/>
              <a:gd name="connsiteY27" fmla="*/ 458489 h 736352"/>
              <a:gd name="connsiteX28" fmla="*/ 1 w 344233"/>
              <a:gd name="connsiteY28" fmla="*/ 435686 h 736352"/>
              <a:gd name="connsiteX29" fmla="*/ 3222 w 344233"/>
              <a:gd name="connsiteY29" fmla="*/ 420346 h 736352"/>
              <a:gd name="connsiteX30" fmla="*/ 70872 w 344233"/>
              <a:gd name="connsiteY30" fmla="*/ 224912 h 736352"/>
              <a:gd name="connsiteX31" fmla="*/ 89796 w 344233"/>
              <a:gd name="connsiteY31" fmla="*/ 199106 h 736352"/>
              <a:gd name="connsiteX32" fmla="*/ 120267 w 344233"/>
              <a:gd name="connsiteY32" fmla="*/ 189323 h 736352"/>
              <a:gd name="connsiteX33" fmla="*/ 180713 w 344233"/>
              <a:gd name="connsiteY33" fmla="*/ 458 h 736352"/>
              <a:gd name="connsiteX34" fmla="*/ 253146 w 344233"/>
              <a:gd name="connsiteY34" fmla="*/ 90033 h 736352"/>
              <a:gd name="connsiteX35" fmla="*/ 163572 w 344233"/>
              <a:gd name="connsiteY35" fmla="*/ 162466 h 736352"/>
              <a:gd name="connsiteX36" fmla="*/ 91139 w 344233"/>
              <a:gd name="connsiteY36" fmla="*/ 72890 h 736352"/>
              <a:gd name="connsiteX37" fmla="*/ 180713 w 344233"/>
              <a:gd name="connsiteY37" fmla="*/ 458 h 73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4233" h="736352">
                <a:moveTo>
                  <a:pt x="120267" y="189323"/>
                </a:moveTo>
                <a:lnTo>
                  <a:pt x="225347" y="189323"/>
                </a:lnTo>
                <a:cubicBezTo>
                  <a:pt x="237943" y="189323"/>
                  <a:pt x="250111" y="193896"/>
                  <a:pt x="259591" y="202191"/>
                </a:cubicBezTo>
                <a:cubicBezTo>
                  <a:pt x="269071" y="210485"/>
                  <a:pt x="275218" y="221939"/>
                  <a:pt x="276890" y="234423"/>
                </a:cubicBezTo>
                <a:lnTo>
                  <a:pt x="341012" y="420346"/>
                </a:lnTo>
                <a:cubicBezTo>
                  <a:pt x="343106" y="425029"/>
                  <a:pt x="344203" y="430096"/>
                  <a:pt x="344233" y="435225"/>
                </a:cubicBezTo>
                <a:cubicBezTo>
                  <a:pt x="344218" y="443595"/>
                  <a:pt x="341305" y="451701"/>
                  <a:pt x="335988" y="458164"/>
                </a:cubicBezTo>
                <a:cubicBezTo>
                  <a:pt x="330671" y="464628"/>
                  <a:pt x="323279" y="469049"/>
                  <a:pt x="315070" y="470677"/>
                </a:cubicBezTo>
                <a:cubicBezTo>
                  <a:pt x="306860" y="472304"/>
                  <a:pt x="298340" y="471037"/>
                  <a:pt x="290960" y="467090"/>
                </a:cubicBezTo>
                <a:cubicBezTo>
                  <a:pt x="283580" y="463144"/>
                  <a:pt x="277794" y="456763"/>
                  <a:pt x="274589" y="449032"/>
                </a:cubicBezTo>
                <a:lnTo>
                  <a:pt x="257408" y="413289"/>
                </a:lnTo>
                <a:lnTo>
                  <a:pt x="257408" y="700149"/>
                </a:lnTo>
                <a:cubicBezTo>
                  <a:pt x="257408" y="709751"/>
                  <a:pt x="253593" y="718960"/>
                  <a:pt x="246803" y="725749"/>
                </a:cubicBezTo>
                <a:cubicBezTo>
                  <a:pt x="240014" y="732539"/>
                  <a:pt x="230807" y="736352"/>
                  <a:pt x="221205" y="736352"/>
                </a:cubicBezTo>
                <a:cubicBezTo>
                  <a:pt x="211603" y="736352"/>
                  <a:pt x="202395" y="732539"/>
                  <a:pt x="195606" y="725749"/>
                </a:cubicBezTo>
                <a:cubicBezTo>
                  <a:pt x="188816" y="718960"/>
                  <a:pt x="185003" y="709751"/>
                  <a:pt x="185003" y="700149"/>
                </a:cubicBezTo>
                <a:lnTo>
                  <a:pt x="185003" y="471428"/>
                </a:lnTo>
                <a:lnTo>
                  <a:pt x="159078" y="471428"/>
                </a:lnTo>
                <a:lnTo>
                  <a:pt x="159078" y="700149"/>
                </a:lnTo>
                <a:cubicBezTo>
                  <a:pt x="159078" y="709751"/>
                  <a:pt x="155263" y="718960"/>
                  <a:pt x="148473" y="725749"/>
                </a:cubicBezTo>
                <a:cubicBezTo>
                  <a:pt x="141684" y="732539"/>
                  <a:pt x="132477" y="736352"/>
                  <a:pt x="122875" y="736352"/>
                </a:cubicBezTo>
                <a:cubicBezTo>
                  <a:pt x="113272" y="736352"/>
                  <a:pt x="104065" y="732539"/>
                  <a:pt x="97276" y="725749"/>
                </a:cubicBezTo>
                <a:cubicBezTo>
                  <a:pt x="90486" y="718960"/>
                  <a:pt x="86673" y="709751"/>
                  <a:pt x="86673" y="700149"/>
                </a:cubicBezTo>
                <a:lnTo>
                  <a:pt x="86673" y="414210"/>
                </a:lnTo>
                <a:lnTo>
                  <a:pt x="69798" y="449492"/>
                </a:lnTo>
                <a:cubicBezTo>
                  <a:pt x="66528" y="457165"/>
                  <a:pt x="60719" y="463479"/>
                  <a:pt x="53345" y="467377"/>
                </a:cubicBezTo>
                <a:cubicBezTo>
                  <a:pt x="45971" y="471275"/>
                  <a:pt x="37481" y="472519"/>
                  <a:pt x="29299" y="470900"/>
                </a:cubicBezTo>
                <a:cubicBezTo>
                  <a:pt x="21116" y="469282"/>
                  <a:pt x="13739" y="464899"/>
                  <a:pt x="8406" y="458489"/>
                </a:cubicBezTo>
                <a:cubicBezTo>
                  <a:pt x="3072" y="452077"/>
                  <a:pt x="104" y="444026"/>
                  <a:pt x="1" y="435686"/>
                </a:cubicBezTo>
                <a:cubicBezTo>
                  <a:pt x="-34" y="430401"/>
                  <a:pt x="1064" y="425170"/>
                  <a:pt x="3222" y="420346"/>
                </a:cubicBezTo>
                <a:lnTo>
                  <a:pt x="70872" y="224912"/>
                </a:lnTo>
                <a:cubicBezTo>
                  <a:pt x="74301" y="214530"/>
                  <a:pt x="80925" y="205498"/>
                  <a:pt x="89796" y="199106"/>
                </a:cubicBezTo>
                <a:cubicBezTo>
                  <a:pt x="98667" y="192713"/>
                  <a:pt x="109333" y="189290"/>
                  <a:pt x="120267" y="189323"/>
                </a:cubicBezTo>
                <a:close/>
                <a:moveTo>
                  <a:pt x="180713" y="458"/>
                </a:moveTo>
                <a:cubicBezTo>
                  <a:pt x="225451" y="5191"/>
                  <a:pt x="257880" y="45295"/>
                  <a:pt x="253146" y="90033"/>
                </a:cubicBezTo>
                <a:cubicBezTo>
                  <a:pt x="248414" y="134769"/>
                  <a:pt x="208308" y="167200"/>
                  <a:pt x="163572" y="162466"/>
                </a:cubicBezTo>
                <a:cubicBezTo>
                  <a:pt x="118834" y="157732"/>
                  <a:pt x="86405" y="117628"/>
                  <a:pt x="91139" y="72890"/>
                </a:cubicBezTo>
                <a:cubicBezTo>
                  <a:pt x="95873" y="28153"/>
                  <a:pt x="135977" y="-4276"/>
                  <a:pt x="180713" y="458"/>
                </a:cubicBezTo>
                <a:close/>
              </a:path>
            </a:pathLst>
          </a:custGeom>
          <a:solidFill>
            <a:schemeClr val="accent5"/>
          </a:solidFill>
          <a:ln w="15329" cap="flat">
            <a:noFill/>
            <a:prstDash val="solid"/>
            <a:miter/>
          </a:ln>
        </p:spPr>
        <p:txBody>
          <a:bodyPr rtlCol="0" anchor="ctr"/>
          <a:lstStyle/>
          <a:p>
            <a:endParaRPr lang="da-DK"/>
          </a:p>
        </p:txBody>
      </p:sp>
      <p:sp>
        <p:nvSpPr>
          <p:cNvPr id="10" name="Kombinationstegning: figur 69">
            <a:extLst>
              <a:ext uri="{FF2B5EF4-FFF2-40B4-BE49-F238E27FC236}">
                <a16:creationId xmlns:a16="http://schemas.microsoft.com/office/drawing/2014/main" id="{96CCD660-7F65-E65F-DD23-4D398A1444E2}"/>
              </a:ext>
            </a:extLst>
          </p:cNvPr>
          <p:cNvSpPr/>
          <p:nvPr/>
        </p:nvSpPr>
        <p:spPr>
          <a:xfrm>
            <a:off x="9758865" y="2126760"/>
            <a:ext cx="982784" cy="1835637"/>
          </a:xfrm>
          <a:custGeom>
            <a:avLst/>
            <a:gdLst>
              <a:gd name="connsiteX0" fmla="*/ 120267 w 344233"/>
              <a:gd name="connsiteY0" fmla="*/ 189323 h 736352"/>
              <a:gd name="connsiteX1" fmla="*/ 225347 w 344233"/>
              <a:gd name="connsiteY1" fmla="*/ 189323 h 736352"/>
              <a:gd name="connsiteX2" fmla="*/ 259591 w 344233"/>
              <a:gd name="connsiteY2" fmla="*/ 202191 h 736352"/>
              <a:gd name="connsiteX3" fmla="*/ 276890 w 344233"/>
              <a:gd name="connsiteY3" fmla="*/ 234423 h 736352"/>
              <a:gd name="connsiteX4" fmla="*/ 341012 w 344233"/>
              <a:gd name="connsiteY4" fmla="*/ 420346 h 736352"/>
              <a:gd name="connsiteX5" fmla="*/ 344233 w 344233"/>
              <a:gd name="connsiteY5" fmla="*/ 435225 h 736352"/>
              <a:gd name="connsiteX6" fmla="*/ 335988 w 344233"/>
              <a:gd name="connsiteY6" fmla="*/ 458164 h 736352"/>
              <a:gd name="connsiteX7" fmla="*/ 315070 w 344233"/>
              <a:gd name="connsiteY7" fmla="*/ 470677 h 736352"/>
              <a:gd name="connsiteX8" fmla="*/ 290960 w 344233"/>
              <a:gd name="connsiteY8" fmla="*/ 467090 h 736352"/>
              <a:gd name="connsiteX9" fmla="*/ 274589 w 344233"/>
              <a:gd name="connsiteY9" fmla="*/ 449032 h 736352"/>
              <a:gd name="connsiteX10" fmla="*/ 257408 w 344233"/>
              <a:gd name="connsiteY10" fmla="*/ 413289 h 736352"/>
              <a:gd name="connsiteX11" fmla="*/ 257408 w 344233"/>
              <a:gd name="connsiteY11" fmla="*/ 700149 h 736352"/>
              <a:gd name="connsiteX12" fmla="*/ 246803 w 344233"/>
              <a:gd name="connsiteY12" fmla="*/ 725749 h 736352"/>
              <a:gd name="connsiteX13" fmla="*/ 221205 w 344233"/>
              <a:gd name="connsiteY13" fmla="*/ 736352 h 736352"/>
              <a:gd name="connsiteX14" fmla="*/ 195606 w 344233"/>
              <a:gd name="connsiteY14" fmla="*/ 725749 h 736352"/>
              <a:gd name="connsiteX15" fmla="*/ 185003 w 344233"/>
              <a:gd name="connsiteY15" fmla="*/ 700149 h 736352"/>
              <a:gd name="connsiteX16" fmla="*/ 185003 w 344233"/>
              <a:gd name="connsiteY16" fmla="*/ 471428 h 736352"/>
              <a:gd name="connsiteX17" fmla="*/ 159078 w 344233"/>
              <a:gd name="connsiteY17" fmla="*/ 471428 h 736352"/>
              <a:gd name="connsiteX18" fmla="*/ 159078 w 344233"/>
              <a:gd name="connsiteY18" fmla="*/ 700149 h 736352"/>
              <a:gd name="connsiteX19" fmla="*/ 148473 w 344233"/>
              <a:gd name="connsiteY19" fmla="*/ 725749 h 736352"/>
              <a:gd name="connsiteX20" fmla="*/ 122875 w 344233"/>
              <a:gd name="connsiteY20" fmla="*/ 736352 h 736352"/>
              <a:gd name="connsiteX21" fmla="*/ 97276 w 344233"/>
              <a:gd name="connsiteY21" fmla="*/ 725749 h 736352"/>
              <a:gd name="connsiteX22" fmla="*/ 86673 w 344233"/>
              <a:gd name="connsiteY22" fmla="*/ 700149 h 736352"/>
              <a:gd name="connsiteX23" fmla="*/ 86673 w 344233"/>
              <a:gd name="connsiteY23" fmla="*/ 414210 h 736352"/>
              <a:gd name="connsiteX24" fmla="*/ 69798 w 344233"/>
              <a:gd name="connsiteY24" fmla="*/ 449492 h 736352"/>
              <a:gd name="connsiteX25" fmla="*/ 53345 w 344233"/>
              <a:gd name="connsiteY25" fmla="*/ 467377 h 736352"/>
              <a:gd name="connsiteX26" fmla="*/ 29299 w 344233"/>
              <a:gd name="connsiteY26" fmla="*/ 470900 h 736352"/>
              <a:gd name="connsiteX27" fmla="*/ 8406 w 344233"/>
              <a:gd name="connsiteY27" fmla="*/ 458489 h 736352"/>
              <a:gd name="connsiteX28" fmla="*/ 1 w 344233"/>
              <a:gd name="connsiteY28" fmla="*/ 435686 h 736352"/>
              <a:gd name="connsiteX29" fmla="*/ 3222 w 344233"/>
              <a:gd name="connsiteY29" fmla="*/ 420346 h 736352"/>
              <a:gd name="connsiteX30" fmla="*/ 70872 w 344233"/>
              <a:gd name="connsiteY30" fmla="*/ 224912 h 736352"/>
              <a:gd name="connsiteX31" fmla="*/ 89796 w 344233"/>
              <a:gd name="connsiteY31" fmla="*/ 199106 h 736352"/>
              <a:gd name="connsiteX32" fmla="*/ 120267 w 344233"/>
              <a:gd name="connsiteY32" fmla="*/ 189323 h 736352"/>
              <a:gd name="connsiteX33" fmla="*/ 180713 w 344233"/>
              <a:gd name="connsiteY33" fmla="*/ 458 h 736352"/>
              <a:gd name="connsiteX34" fmla="*/ 253146 w 344233"/>
              <a:gd name="connsiteY34" fmla="*/ 90033 h 736352"/>
              <a:gd name="connsiteX35" fmla="*/ 163572 w 344233"/>
              <a:gd name="connsiteY35" fmla="*/ 162466 h 736352"/>
              <a:gd name="connsiteX36" fmla="*/ 91139 w 344233"/>
              <a:gd name="connsiteY36" fmla="*/ 72890 h 736352"/>
              <a:gd name="connsiteX37" fmla="*/ 180713 w 344233"/>
              <a:gd name="connsiteY37" fmla="*/ 458 h 73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4233" h="736352">
                <a:moveTo>
                  <a:pt x="120267" y="189323"/>
                </a:moveTo>
                <a:lnTo>
                  <a:pt x="225347" y="189323"/>
                </a:lnTo>
                <a:cubicBezTo>
                  <a:pt x="237943" y="189323"/>
                  <a:pt x="250111" y="193896"/>
                  <a:pt x="259591" y="202191"/>
                </a:cubicBezTo>
                <a:cubicBezTo>
                  <a:pt x="269071" y="210485"/>
                  <a:pt x="275218" y="221939"/>
                  <a:pt x="276890" y="234423"/>
                </a:cubicBezTo>
                <a:lnTo>
                  <a:pt x="341012" y="420346"/>
                </a:lnTo>
                <a:cubicBezTo>
                  <a:pt x="343106" y="425029"/>
                  <a:pt x="344203" y="430096"/>
                  <a:pt x="344233" y="435225"/>
                </a:cubicBezTo>
                <a:cubicBezTo>
                  <a:pt x="344218" y="443595"/>
                  <a:pt x="341305" y="451701"/>
                  <a:pt x="335988" y="458164"/>
                </a:cubicBezTo>
                <a:cubicBezTo>
                  <a:pt x="330671" y="464628"/>
                  <a:pt x="323279" y="469049"/>
                  <a:pt x="315070" y="470677"/>
                </a:cubicBezTo>
                <a:cubicBezTo>
                  <a:pt x="306860" y="472304"/>
                  <a:pt x="298340" y="471037"/>
                  <a:pt x="290960" y="467090"/>
                </a:cubicBezTo>
                <a:cubicBezTo>
                  <a:pt x="283580" y="463144"/>
                  <a:pt x="277794" y="456763"/>
                  <a:pt x="274589" y="449032"/>
                </a:cubicBezTo>
                <a:lnTo>
                  <a:pt x="257408" y="413289"/>
                </a:lnTo>
                <a:lnTo>
                  <a:pt x="257408" y="700149"/>
                </a:lnTo>
                <a:cubicBezTo>
                  <a:pt x="257408" y="709751"/>
                  <a:pt x="253593" y="718960"/>
                  <a:pt x="246803" y="725749"/>
                </a:cubicBezTo>
                <a:cubicBezTo>
                  <a:pt x="240014" y="732539"/>
                  <a:pt x="230807" y="736352"/>
                  <a:pt x="221205" y="736352"/>
                </a:cubicBezTo>
                <a:cubicBezTo>
                  <a:pt x="211603" y="736352"/>
                  <a:pt x="202395" y="732539"/>
                  <a:pt x="195606" y="725749"/>
                </a:cubicBezTo>
                <a:cubicBezTo>
                  <a:pt x="188816" y="718960"/>
                  <a:pt x="185003" y="709751"/>
                  <a:pt x="185003" y="700149"/>
                </a:cubicBezTo>
                <a:lnTo>
                  <a:pt x="185003" y="471428"/>
                </a:lnTo>
                <a:lnTo>
                  <a:pt x="159078" y="471428"/>
                </a:lnTo>
                <a:lnTo>
                  <a:pt x="159078" y="700149"/>
                </a:lnTo>
                <a:cubicBezTo>
                  <a:pt x="159078" y="709751"/>
                  <a:pt x="155263" y="718960"/>
                  <a:pt x="148473" y="725749"/>
                </a:cubicBezTo>
                <a:cubicBezTo>
                  <a:pt x="141684" y="732539"/>
                  <a:pt x="132477" y="736352"/>
                  <a:pt x="122875" y="736352"/>
                </a:cubicBezTo>
                <a:cubicBezTo>
                  <a:pt x="113272" y="736352"/>
                  <a:pt x="104065" y="732539"/>
                  <a:pt x="97276" y="725749"/>
                </a:cubicBezTo>
                <a:cubicBezTo>
                  <a:pt x="90486" y="718960"/>
                  <a:pt x="86673" y="709751"/>
                  <a:pt x="86673" y="700149"/>
                </a:cubicBezTo>
                <a:lnTo>
                  <a:pt x="86673" y="414210"/>
                </a:lnTo>
                <a:lnTo>
                  <a:pt x="69798" y="449492"/>
                </a:lnTo>
                <a:cubicBezTo>
                  <a:pt x="66528" y="457165"/>
                  <a:pt x="60719" y="463479"/>
                  <a:pt x="53345" y="467377"/>
                </a:cubicBezTo>
                <a:cubicBezTo>
                  <a:pt x="45971" y="471275"/>
                  <a:pt x="37481" y="472519"/>
                  <a:pt x="29299" y="470900"/>
                </a:cubicBezTo>
                <a:cubicBezTo>
                  <a:pt x="21116" y="469282"/>
                  <a:pt x="13739" y="464899"/>
                  <a:pt x="8406" y="458489"/>
                </a:cubicBezTo>
                <a:cubicBezTo>
                  <a:pt x="3072" y="452077"/>
                  <a:pt x="104" y="444026"/>
                  <a:pt x="1" y="435686"/>
                </a:cubicBezTo>
                <a:cubicBezTo>
                  <a:pt x="-34" y="430401"/>
                  <a:pt x="1064" y="425170"/>
                  <a:pt x="3222" y="420346"/>
                </a:cubicBezTo>
                <a:lnTo>
                  <a:pt x="70872" y="224912"/>
                </a:lnTo>
                <a:cubicBezTo>
                  <a:pt x="74301" y="214530"/>
                  <a:pt x="80925" y="205498"/>
                  <a:pt x="89796" y="199106"/>
                </a:cubicBezTo>
                <a:cubicBezTo>
                  <a:pt x="98667" y="192713"/>
                  <a:pt x="109333" y="189290"/>
                  <a:pt x="120267" y="189323"/>
                </a:cubicBezTo>
                <a:close/>
                <a:moveTo>
                  <a:pt x="180713" y="458"/>
                </a:moveTo>
                <a:cubicBezTo>
                  <a:pt x="225451" y="5191"/>
                  <a:pt x="257880" y="45295"/>
                  <a:pt x="253146" y="90033"/>
                </a:cubicBezTo>
                <a:cubicBezTo>
                  <a:pt x="248414" y="134769"/>
                  <a:pt x="208308" y="167200"/>
                  <a:pt x="163572" y="162466"/>
                </a:cubicBezTo>
                <a:cubicBezTo>
                  <a:pt x="118834" y="157732"/>
                  <a:pt x="86405" y="117628"/>
                  <a:pt x="91139" y="72890"/>
                </a:cubicBezTo>
                <a:cubicBezTo>
                  <a:pt x="95873" y="28153"/>
                  <a:pt x="135977" y="-4276"/>
                  <a:pt x="180713" y="458"/>
                </a:cubicBezTo>
                <a:close/>
              </a:path>
            </a:pathLst>
          </a:custGeom>
          <a:solidFill>
            <a:schemeClr val="accent5"/>
          </a:solidFill>
          <a:ln w="15329" cap="flat">
            <a:noFill/>
            <a:prstDash val="solid"/>
            <a:miter/>
          </a:ln>
        </p:spPr>
        <p:txBody>
          <a:bodyPr rtlCol="0" anchor="ctr"/>
          <a:lstStyle/>
          <a:p>
            <a:endParaRPr lang="da-DK"/>
          </a:p>
        </p:txBody>
      </p:sp>
      <p:sp>
        <p:nvSpPr>
          <p:cNvPr id="13" name="Kombinationstegning: figur 69">
            <a:extLst>
              <a:ext uri="{FF2B5EF4-FFF2-40B4-BE49-F238E27FC236}">
                <a16:creationId xmlns:a16="http://schemas.microsoft.com/office/drawing/2014/main" id="{96CCD660-7F65-E65F-DD23-4D398A1444E2}"/>
              </a:ext>
            </a:extLst>
          </p:cNvPr>
          <p:cNvSpPr/>
          <p:nvPr/>
        </p:nvSpPr>
        <p:spPr>
          <a:xfrm>
            <a:off x="8776081" y="2126761"/>
            <a:ext cx="982784" cy="1835637"/>
          </a:xfrm>
          <a:custGeom>
            <a:avLst/>
            <a:gdLst>
              <a:gd name="connsiteX0" fmla="*/ 120267 w 344233"/>
              <a:gd name="connsiteY0" fmla="*/ 189323 h 736352"/>
              <a:gd name="connsiteX1" fmla="*/ 225347 w 344233"/>
              <a:gd name="connsiteY1" fmla="*/ 189323 h 736352"/>
              <a:gd name="connsiteX2" fmla="*/ 259591 w 344233"/>
              <a:gd name="connsiteY2" fmla="*/ 202191 h 736352"/>
              <a:gd name="connsiteX3" fmla="*/ 276890 w 344233"/>
              <a:gd name="connsiteY3" fmla="*/ 234423 h 736352"/>
              <a:gd name="connsiteX4" fmla="*/ 341012 w 344233"/>
              <a:gd name="connsiteY4" fmla="*/ 420346 h 736352"/>
              <a:gd name="connsiteX5" fmla="*/ 344233 w 344233"/>
              <a:gd name="connsiteY5" fmla="*/ 435225 h 736352"/>
              <a:gd name="connsiteX6" fmla="*/ 335988 w 344233"/>
              <a:gd name="connsiteY6" fmla="*/ 458164 h 736352"/>
              <a:gd name="connsiteX7" fmla="*/ 315070 w 344233"/>
              <a:gd name="connsiteY7" fmla="*/ 470677 h 736352"/>
              <a:gd name="connsiteX8" fmla="*/ 290960 w 344233"/>
              <a:gd name="connsiteY8" fmla="*/ 467090 h 736352"/>
              <a:gd name="connsiteX9" fmla="*/ 274589 w 344233"/>
              <a:gd name="connsiteY9" fmla="*/ 449032 h 736352"/>
              <a:gd name="connsiteX10" fmla="*/ 257408 w 344233"/>
              <a:gd name="connsiteY10" fmla="*/ 413289 h 736352"/>
              <a:gd name="connsiteX11" fmla="*/ 257408 w 344233"/>
              <a:gd name="connsiteY11" fmla="*/ 700149 h 736352"/>
              <a:gd name="connsiteX12" fmla="*/ 246803 w 344233"/>
              <a:gd name="connsiteY12" fmla="*/ 725749 h 736352"/>
              <a:gd name="connsiteX13" fmla="*/ 221205 w 344233"/>
              <a:gd name="connsiteY13" fmla="*/ 736352 h 736352"/>
              <a:gd name="connsiteX14" fmla="*/ 195606 w 344233"/>
              <a:gd name="connsiteY14" fmla="*/ 725749 h 736352"/>
              <a:gd name="connsiteX15" fmla="*/ 185003 w 344233"/>
              <a:gd name="connsiteY15" fmla="*/ 700149 h 736352"/>
              <a:gd name="connsiteX16" fmla="*/ 185003 w 344233"/>
              <a:gd name="connsiteY16" fmla="*/ 471428 h 736352"/>
              <a:gd name="connsiteX17" fmla="*/ 159078 w 344233"/>
              <a:gd name="connsiteY17" fmla="*/ 471428 h 736352"/>
              <a:gd name="connsiteX18" fmla="*/ 159078 w 344233"/>
              <a:gd name="connsiteY18" fmla="*/ 700149 h 736352"/>
              <a:gd name="connsiteX19" fmla="*/ 148473 w 344233"/>
              <a:gd name="connsiteY19" fmla="*/ 725749 h 736352"/>
              <a:gd name="connsiteX20" fmla="*/ 122875 w 344233"/>
              <a:gd name="connsiteY20" fmla="*/ 736352 h 736352"/>
              <a:gd name="connsiteX21" fmla="*/ 97276 w 344233"/>
              <a:gd name="connsiteY21" fmla="*/ 725749 h 736352"/>
              <a:gd name="connsiteX22" fmla="*/ 86673 w 344233"/>
              <a:gd name="connsiteY22" fmla="*/ 700149 h 736352"/>
              <a:gd name="connsiteX23" fmla="*/ 86673 w 344233"/>
              <a:gd name="connsiteY23" fmla="*/ 414210 h 736352"/>
              <a:gd name="connsiteX24" fmla="*/ 69798 w 344233"/>
              <a:gd name="connsiteY24" fmla="*/ 449492 h 736352"/>
              <a:gd name="connsiteX25" fmla="*/ 53345 w 344233"/>
              <a:gd name="connsiteY25" fmla="*/ 467377 h 736352"/>
              <a:gd name="connsiteX26" fmla="*/ 29299 w 344233"/>
              <a:gd name="connsiteY26" fmla="*/ 470900 h 736352"/>
              <a:gd name="connsiteX27" fmla="*/ 8406 w 344233"/>
              <a:gd name="connsiteY27" fmla="*/ 458489 h 736352"/>
              <a:gd name="connsiteX28" fmla="*/ 1 w 344233"/>
              <a:gd name="connsiteY28" fmla="*/ 435686 h 736352"/>
              <a:gd name="connsiteX29" fmla="*/ 3222 w 344233"/>
              <a:gd name="connsiteY29" fmla="*/ 420346 h 736352"/>
              <a:gd name="connsiteX30" fmla="*/ 70872 w 344233"/>
              <a:gd name="connsiteY30" fmla="*/ 224912 h 736352"/>
              <a:gd name="connsiteX31" fmla="*/ 89796 w 344233"/>
              <a:gd name="connsiteY31" fmla="*/ 199106 h 736352"/>
              <a:gd name="connsiteX32" fmla="*/ 120267 w 344233"/>
              <a:gd name="connsiteY32" fmla="*/ 189323 h 736352"/>
              <a:gd name="connsiteX33" fmla="*/ 180713 w 344233"/>
              <a:gd name="connsiteY33" fmla="*/ 458 h 736352"/>
              <a:gd name="connsiteX34" fmla="*/ 253146 w 344233"/>
              <a:gd name="connsiteY34" fmla="*/ 90033 h 736352"/>
              <a:gd name="connsiteX35" fmla="*/ 163572 w 344233"/>
              <a:gd name="connsiteY35" fmla="*/ 162466 h 736352"/>
              <a:gd name="connsiteX36" fmla="*/ 91139 w 344233"/>
              <a:gd name="connsiteY36" fmla="*/ 72890 h 736352"/>
              <a:gd name="connsiteX37" fmla="*/ 180713 w 344233"/>
              <a:gd name="connsiteY37" fmla="*/ 458 h 73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4233" h="736352">
                <a:moveTo>
                  <a:pt x="120267" y="189323"/>
                </a:moveTo>
                <a:lnTo>
                  <a:pt x="225347" y="189323"/>
                </a:lnTo>
                <a:cubicBezTo>
                  <a:pt x="237943" y="189323"/>
                  <a:pt x="250111" y="193896"/>
                  <a:pt x="259591" y="202191"/>
                </a:cubicBezTo>
                <a:cubicBezTo>
                  <a:pt x="269071" y="210485"/>
                  <a:pt x="275218" y="221939"/>
                  <a:pt x="276890" y="234423"/>
                </a:cubicBezTo>
                <a:lnTo>
                  <a:pt x="341012" y="420346"/>
                </a:lnTo>
                <a:cubicBezTo>
                  <a:pt x="343106" y="425029"/>
                  <a:pt x="344203" y="430096"/>
                  <a:pt x="344233" y="435225"/>
                </a:cubicBezTo>
                <a:cubicBezTo>
                  <a:pt x="344218" y="443595"/>
                  <a:pt x="341305" y="451701"/>
                  <a:pt x="335988" y="458164"/>
                </a:cubicBezTo>
                <a:cubicBezTo>
                  <a:pt x="330671" y="464628"/>
                  <a:pt x="323279" y="469049"/>
                  <a:pt x="315070" y="470677"/>
                </a:cubicBezTo>
                <a:cubicBezTo>
                  <a:pt x="306860" y="472304"/>
                  <a:pt x="298340" y="471037"/>
                  <a:pt x="290960" y="467090"/>
                </a:cubicBezTo>
                <a:cubicBezTo>
                  <a:pt x="283580" y="463144"/>
                  <a:pt x="277794" y="456763"/>
                  <a:pt x="274589" y="449032"/>
                </a:cubicBezTo>
                <a:lnTo>
                  <a:pt x="257408" y="413289"/>
                </a:lnTo>
                <a:lnTo>
                  <a:pt x="257408" y="700149"/>
                </a:lnTo>
                <a:cubicBezTo>
                  <a:pt x="257408" y="709751"/>
                  <a:pt x="253593" y="718960"/>
                  <a:pt x="246803" y="725749"/>
                </a:cubicBezTo>
                <a:cubicBezTo>
                  <a:pt x="240014" y="732539"/>
                  <a:pt x="230807" y="736352"/>
                  <a:pt x="221205" y="736352"/>
                </a:cubicBezTo>
                <a:cubicBezTo>
                  <a:pt x="211603" y="736352"/>
                  <a:pt x="202395" y="732539"/>
                  <a:pt x="195606" y="725749"/>
                </a:cubicBezTo>
                <a:cubicBezTo>
                  <a:pt x="188816" y="718960"/>
                  <a:pt x="185003" y="709751"/>
                  <a:pt x="185003" y="700149"/>
                </a:cubicBezTo>
                <a:lnTo>
                  <a:pt x="185003" y="471428"/>
                </a:lnTo>
                <a:lnTo>
                  <a:pt x="159078" y="471428"/>
                </a:lnTo>
                <a:lnTo>
                  <a:pt x="159078" y="700149"/>
                </a:lnTo>
                <a:cubicBezTo>
                  <a:pt x="159078" y="709751"/>
                  <a:pt x="155263" y="718960"/>
                  <a:pt x="148473" y="725749"/>
                </a:cubicBezTo>
                <a:cubicBezTo>
                  <a:pt x="141684" y="732539"/>
                  <a:pt x="132477" y="736352"/>
                  <a:pt x="122875" y="736352"/>
                </a:cubicBezTo>
                <a:cubicBezTo>
                  <a:pt x="113272" y="736352"/>
                  <a:pt x="104065" y="732539"/>
                  <a:pt x="97276" y="725749"/>
                </a:cubicBezTo>
                <a:cubicBezTo>
                  <a:pt x="90486" y="718960"/>
                  <a:pt x="86673" y="709751"/>
                  <a:pt x="86673" y="700149"/>
                </a:cubicBezTo>
                <a:lnTo>
                  <a:pt x="86673" y="414210"/>
                </a:lnTo>
                <a:lnTo>
                  <a:pt x="69798" y="449492"/>
                </a:lnTo>
                <a:cubicBezTo>
                  <a:pt x="66528" y="457165"/>
                  <a:pt x="60719" y="463479"/>
                  <a:pt x="53345" y="467377"/>
                </a:cubicBezTo>
                <a:cubicBezTo>
                  <a:pt x="45971" y="471275"/>
                  <a:pt x="37481" y="472519"/>
                  <a:pt x="29299" y="470900"/>
                </a:cubicBezTo>
                <a:cubicBezTo>
                  <a:pt x="21116" y="469282"/>
                  <a:pt x="13739" y="464899"/>
                  <a:pt x="8406" y="458489"/>
                </a:cubicBezTo>
                <a:cubicBezTo>
                  <a:pt x="3072" y="452077"/>
                  <a:pt x="104" y="444026"/>
                  <a:pt x="1" y="435686"/>
                </a:cubicBezTo>
                <a:cubicBezTo>
                  <a:pt x="-34" y="430401"/>
                  <a:pt x="1064" y="425170"/>
                  <a:pt x="3222" y="420346"/>
                </a:cubicBezTo>
                <a:lnTo>
                  <a:pt x="70872" y="224912"/>
                </a:lnTo>
                <a:cubicBezTo>
                  <a:pt x="74301" y="214530"/>
                  <a:pt x="80925" y="205498"/>
                  <a:pt x="89796" y="199106"/>
                </a:cubicBezTo>
                <a:cubicBezTo>
                  <a:pt x="98667" y="192713"/>
                  <a:pt x="109333" y="189290"/>
                  <a:pt x="120267" y="189323"/>
                </a:cubicBezTo>
                <a:close/>
                <a:moveTo>
                  <a:pt x="180713" y="458"/>
                </a:moveTo>
                <a:cubicBezTo>
                  <a:pt x="225451" y="5191"/>
                  <a:pt x="257880" y="45295"/>
                  <a:pt x="253146" y="90033"/>
                </a:cubicBezTo>
                <a:cubicBezTo>
                  <a:pt x="248414" y="134769"/>
                  <a:pt x="208308" y="167200"/>
                  <a:pt x="163572" y="162466"/>
                </a:cubicBezTo>
                <a:cubicBezTo>
                  <a:pt x="118834" y="157732"/>
                  <a:pt x="86405" y="117628"/>
                  <a:pt x="91139" y="72890"/>
                </a:cubicBezTo>
                <a:cubicBezTo>
                  <a:pt x="95873" y="28153"/>
                  <a:pt x="135977" y="-4276"/>
                  <a:pt x="180713" y="458"/>
                </a:cubicBezTo>
                <a:close/>
              </a:path>
            </a:pathLst>
          </a:custGeom>
          <a:solidFill>
            <a:schemeClr val="accent5"/>
          </a:solidFill>
          <a:ln w="15329" cap="flat">
            <a:noFill/>
            <a:prstDash val="solid"/>
            <a:miter/>
          </a:ln>
        </p:spPr>
        <p:txBody>
          <a:bodyPr rtlCol="0" anchor="ctr"/>
          <a:lstStyle/>
          <a:p>
            <a:endParaRPr lang="da-DK"/>
          </a:p>
        </p:txBody>
      </p:sp>
    </p:spTree>
    <p:extLst>
      <p:ext uri="{BB962C8B-B14F-4D97-AF65-F5344CB8AC3E}">
        <p14:creationId xmlns:p14="http://schemas.microsoft.com/office/powerpoint/2010/main" val="250983377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8730" y="427210"/>
            <a:ext cx="10935093" cy="817696"/>
          </a:xfrm>
        </p:spPr>
        <p:txBody>
          <a:bodyPr/>
          <a:lstStyle/>
          <a:p>
            <a:r>
              <a:rPr lang="da-DK" dirty="0" smtClean="0"/>
              <a:t>Diskrimination eller forskelsbehandling</a:t>
            </a:r>
            <a:br>
              <a:rPr lang="da-DK" dirty="0" smtClean="0"/>
            </a:br>
            <a:r>
              <a:rPr lang="da-DK" sz="2400" dirty="0" smtClean="0"/>
              <a:t>procent, som </a:t>
            </a:r>
            <a:r>
              <a:rPr lang="da-DK" sz="2400" dirty="0"/>
              <a:t>svarer ja inden for det seneste år </a:t>
            </a:r>
          </a:p>
        </p:txBody>
      </p:sp>
      <p:sp>
        <p:nvSpPr>
          <p:cNvPr id="4" name="Pladsholder til slidenummer 3"/>
          <p:cNvSpPr>
            <a:spLocks noGrp="1"/>
          </p:cNvSpPr>
          <p:nvPr>
            <p:ph type="sldNum" sz="quarter" idx="12"/>
          </p:nvPr>
        </p:nvSpPr>
        <p:spPr/>
        <p:txBody>
          <a:bodyPr/>
          <a:lstStyle/>
          <a:p>
            <a:fld id="{24C8C45C-947F-4981-8B3F-4F32E973C901}" type="slidenum">
              <a:rPr lang="da-DK" smtClean="0"/>
              <a:t>10</a:t>
            </a:fld>
            <a:endParaRPr lang="da-DK"/>
          </a:p>
        </p:txBody>
      </p:sp>
      <p:graphicFrame>
        <p:nvGraphicFramePr>
          <p:cNvPr id="8" name="Pladsholder til indhold 7"/>
          <p:cNvGraphicFramePr>
            <a:graphicFrameLocks noGrp="1"/>
          </p:cNvGraphicFramePr>
          <p:nvPr>
            <p:ph idx="1"/>
            <p:extLst>
              <p:ext uri="{D42A27DB-BD31-4B8C-83A1-F6EECF244321}">
                <p14:modId xmlns:p14="http://schemas.microsoft.com/office/powerpoint/2010/main" val="1029059554"/>
              </p:ext>
            </p:extLst>
          </p:nvPr>
        </p:nvGraphicFramePr>
        <p:xfrm>
          <a:off x="678729" y="1244905"/>
          <a:ext cx="11106869" cy="4793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622210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F55C8B3-1549-AC2B-E595-4946FA86D1E5}"/>
              </a:ext>
            </a:extLst>
          </p:cNvPr>
          <p:cNvSpPr>
            <a:spLocks noGrp="1"/>
          </p:cNvSpPr>
          <p:nvPr>
            <p:ph type="title"/>
          </p:nvPr>
        </p:nvSpPr>
        <p:spPr>
          <a:xfrm>
            <a:off x="812800" y="548427"/>
            <a:ext cx="5689600" cy="1219200"/>
          </a:xfrm>
        </p:spPr>
        <p:txBody>
          <a:bodyPr/>
          <a:lstStyle/>
          <a:p>
            <a:r>
              <a:rPr lang="da-DK" dirty="0" smtClean="0">
                <a:solidFill>
                  <a:schemeClr val="accent2"/>
                </a:solidFill>
              </a:rPr>
              <a:t>Kvinder og mænd:</a:t>
            </a:r>
            <a:r>
              <a:rPr lang="da-DK" dirty="0" smtClean="0"/>
              <a:t/>
            </a:r>
            <a:br>
              <a:rPr lang="da-DK" dirty="0" smtClean="0"/>
            </a:br>
            <a:r>
              <a:rPr lang="da-DK" dirty="0" smtClean="0"/>
              <a:t>Seksuel chikane samt </a:t>
            </a:r>
            <a:br>
              <a:rPr lang="da-DK" dirty="0" smtClean="0"/>
            </a:br>
            <a:r>
              <a:rPr lang="da-DK" dirty="0" smtClean="0"/>
              <a:t>uønsket seksuel opmærksomhed</a:t>
            </a:r>
            <a:endParaRPr lang="da-DK" dirty="0"/>
          </a:p>
        </p:txBody>
      </p:sp>
      <p:sp>
        <p:nvSpPr>
          <p:cNvPr id="10" name="Subtitle 9">
            <a:extLst>
              <a:ext uri="{FF2B5EF4-FFF2-40B4-BE49-F238E27FC236}">
                <a16:creationId xmlns:a16="http://schemas.microsoft.com/office/drawing/2014/main" id="{D4C7B1B3-E502-1322-0E65-41B63F3A0026}"/>
              </a:ext>
            </a:extLst>
          </p:cNvPr>
          <p:cNvSpPr>
            <a:spLocks noGrp="1"/>
          </p:cNvSpPr>
          <p:nvPr>
            <p:ph type="subTitle" idx="13"/>
          </p:nvPr>
        </p:nvSpPr>
        <p:spPr>
          <a:xfrm>
            <a:off x="7070372" y="136946"/>
            <a:ext cx="4921956" cy="6126623"/>
          </a:xfrm>
        </p:spPr>
        <p:txBody>
          <a:bodyPr/>
          <a:lstStyle/>
          <a:p>
            <a:r>
              <a:rPr lang="da-DK" sz="2000" dirty="0" smtClean="0"/>
              <a:t>Næsten 1 ud af 10 kvinder har oplevet seksuelle krænkelser</a:t>
            </a:r>
          </a:p>
          <a:p>
            <a:endParaRPr lang="da-DK" sz="2000" dirty="0"/>
          </a:p>
          <a:p>
            <a:r>
              <a:rPr lang="da-DK" sz="2000" dirty="0" smtClean="0"/>
              <a:t>Både fra eksterne og interne: Ca</a:t>
            </a:r>
            <a:r>
              <a:rPr lang="da-DK" sz="2000" dirty="0"/>
              <a:t>. 6 ud af 10 kvinder, som har oplevet seksuelle krænkelser, har oplevet det fra </a:t>
            </a:r>
            <a:r>
              <a:rPr lang="da-DK" sz="2000" dirty="0" smtClean="0"/>
              <a:t>eksterne</a:t>
            </a:r>
            <a:endParaRPr lang="da-DK" sz="2000" dirty="0"/>
          </a:p>
          <a:p>
            <a:endParaRPr lang="da-DK" sz="2000" dirty="0" smtClean="0"/>
          </a:p>
          <a:p>
            <a:endParaRPr lang="da-DK" sz="2000" dirty="0" smtClean="0"/>
          </a:p>
          <a:p>
            <a:endParaRPr lang="da-DK" dirty="0" smtClean="0"/>
          </a:p>
          <a:p>
            <a:endParaRPr lang="da-DK" dirty="0"/>
          </a:p>
          <a:p>
            <a:endParaRPr lang="da-DK" dirty="0"/>
          </a:p>
        </p:txBody>
      </p:sp>
      <p:sp>
        <p:nvSpPr>
          <p:cNvPr id="11" name="Text Placeholder 10">
            <a:extLst>
              <a:ext uri="{FF2B5EF4-FFF2-40B4-BE49-F238E27FC236}">
                <a16:creationId xmlns:a16="http://schemas.microsoft.com/office/drawing/2014/main" id="{11012C46-2ED6-751E-831F-67364AE8E439}"/>
              </a:ext>
            </a:extLst>
          </p:cNvPr>
          <p:cNvSpPr>
            <a:spLocks noGrp="1"/>
          </p:cNvSpPr>
          <p:nvPr>
            <p:ph type="body" sz="quarter" idx="14"/>
          </p:nvPr>
        </p:nvSpPr>
        <p:spPr>
          <a:xfrm>
            <a:off x="7496175" y="3049765"/>
            <a:ext cx="4289424" cy="2303286"/>
          </a:xfrm>
        </p:spPr>
        <p:txBody>
          <a:bodyPr/>
          <a:lstStyle/>
          <a:p>
            <a:r>
              <a:rPr lang="da-DK" sz="1800" b="1" dirty="0" smtClean="0"/>
              <a:t>Blandt kvinder ses de højeste andele i:  </a:t>
            </a:r>
          </a:p>
          <a:p>
            <a:r>
              <a:rPr lang="da-DK" sz="1800" dirty="0" smtClean="0"/>
              <a:t>Restauranter og barer: 26 pct. og det er både fra interne og eksterne</a:t>
            </a:r>
          </a:p>
          <a:p>
            <a:r>
              <a:rPr lang="da-DK" sz="1800" dirty="0" smtClean="0"/>
              <a:t>Døgninstitutioner og hjemmepleje: 19 pct. og det er primært fra eksterne</a:t>
            </a:r>
          </a:p>
          <a:p>
            <a:endParaRPr lang="da-DK" dirty="0" smtClean="0"/>
          </a:p>
          <a:p>
            <a:endParaRPr lang="da-DK" dirty="0"/>
          </a:p>
          <a:p>
            <a:endParaRPr lang="da-DK" dirty="0"/>
          </a:p>
        </p:txBody>
      </p:sp>
      <p:sp>
        <p:nvSpPr>
          <p:cNvPr id="3" name="Pladsholder til slidenummer 2">
            <a:extLst>
              <a:ext uri="{FF2B5EF4-FFF2-40B4-BE49-F238E27FC236}">
                <a16:creationId xmlns:a16="http://schemas.microsoft.com/office/drawing/2014/main" id="{D3AB41CF-181E-3615-317E-CFCB6091DA48}"/>
              </a:ext>
            </a:extLst>
          </p:cNvPr>
          <p:cNvSpPr>
            <a:spLocks noGrp="1"/>
          </p:cNvSpPr>
          <p:nvPr>
            <p:ph type="sldNum" sz="quarter" idx="12"/>
          </p:nvPr>
        </p:nvSpPr>
        <p:spPr/>
        <p:txBody>
          <a:bodyPr/>
          <a:lstStyle/>
          <a:p>
            <a:fld id="{24C8C45C-947F-4981-8B3F-4F32E973C901}" type="slidenum">
              <a:rPr lang="da-DK" smtClean="0"/>
              <a:t>11</a:t>
            </a:fld>
            <a:endParaRPr lang="da-DK"/>
          </a:p>
        </p:txBody>
      </p:sp>
      <p:graphicFrame>
        <p:nvGraphicFramePr>
          <p:cNvPr id="12" name="Pladsholder til indhold 11"/>
          <p:cNvGraphicFramePr>
            <a:graphicFrameLocks noGrp="1"/>
          </p:cNvGraphicFramePr>
          <p:nvPr>
            <p:ph idx="1"/>
            <p:extLst>
              <p:ext uri="{D42A27DB-BD31-4B8C-83A1-F6EECF244321}">
                <p14:modId xmlns:p14="http://schemas.microsoft.com/office/powerpoint/2010/main" val="2813012424"/>
              </p:ext>
            </p:extLst>
          </p:nvPr>
        </p:nvGraphicFramePr>
        <p:xfrm>
          <a:off x="812800" y="1722220"/>
          <a:ext cx="6160620" cy="47073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743909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26328D-8CFC-0B4B-5F66-4C07C438C4CD}"/>
              </a:ext>
            </a:extLst>
          </p:cNvPr>
          <p:cNvSpPr>
            <a:spLocks noGrp="1"/>
          </p:cNvSpPr>
          <p:nvPr>
            <p:ph type="title"/>
          </p:nvPr>
        </p:nvSpPr>
        <p:spPr/>
        <p:txBody>
          <a:bodyPr/>
          <a:lstStyle/>
          <a:p>
            <a:r>
              <a:rPr lang="da-DK" dirty="0"/>
              <a:t>Tak for jeres tid</a:t>
            </a:r>
          </a:p>
        </p:txBody>
      </p:sp>
      <p:sp>
        <p:nvSpPr>
          <p:cNvPr id="5" name="Text Placeholder 4">
            <a:extLst>
              <a:ext uri="{FF2B5EF4-FFF2-40B4-BE49-F238E27FC236}">
                <a16:creationId xmlns:a16="http://schemas.microsoft.com/office/drawing/2014/main" id="{2A290B7B-6AB4-974B-D0C6-2375CD1E0588}"/>
              </a:ext>
            </a:extLst>
          </p:cNvPr>
          <p:cNvSpPr>
            <a:spLocks noGrp="1"/>
          </p:cNvSpPr>
          <p:nvPr>
            <p:ph type="body" sz="quarter" idx="12"/>
          </p:nvPr>
        </p:nvSpPr>
        <p:spPr/>
        <p:txBody>
          <a:bodyPr/>
          <a:lstStyle/>
          <a:p>
            <a:r>
              <a:rPr lang="da-DK" dirty="0"/>
              <a:t>Har I spørgsmål eller kommentarer?</a:t>
            </a:r>
          </a:p>
        </p:txBody>
      </p:sp>
      <p:sp>
        <p:nvSpPr>
          <p:cNvPr id="3" name="Pladsholder til slidenummer 2">
            <a:extLst>
              <a:ext uri="{FF2B5EF4-FFF2-40B4-BE49-F238E27FC236}">
                <a16:creationId xmlns:a16="http://schemas.microsoft.com/office/drawing/2014/main" id="{75843949-FB0F-0C43-1D2A-724A348C18CE}"/>
              </a:ext>
            </a:extLst>
          </p:cNvPr>
          <p:cNvSpPr>
            <a:spLocks noGrp="1"/>
          </p:cNvSpPr>
          <p:nvPr>
            <p:ph type="sldNum" sz="quarter" idx="20"/>
          </p:nvPr>
        </p:nvSpPr>
        <p:spPr/>
        <p:txBody>
          <a:bodyPr/>
          <a:lstStyle/>
          <a:p>
            <a:fld id="{24C8C45C-947F-4981-8B3F-4F32E973C901}" type="slidenum">
              <a:rPr lang="da-DK" smtClean="0"/>
              <a:t>12</a:t>
            </a:fld>
            <a:endParaRPr lang="da-DK"/>
          </a:p>
        </p:txBody>
      </p:sp>
    </p:spTree>
    <p:extLst>
      <p:ext uri="{BB962C8B-B14F-4D97-AF65-F5344CB8AC3E}">
        <p14:creationId xmlns:p14="http://schemas.microsoft.com/office/powerpoint/2010/main" val="293071248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6280C-C724-4059-2728-428E505DB9B7}"/>
              </a:ext>
            </a:extLst>
          </p:cNvPr>
          <p:cNvSpPr>
            <a:spLocks noGrp="1"/>
          </p:cNvSpPr>
          <p:nvPr>
            <p:ph type="title"/>
          </p:nvPr>
        </p:nvSpPr>
        <p:spPr>
          <a:xfrm>
            <a:off x="812799" y="812800"/>
            <a:ext cx="10566401" cy="921732"/>
          </a:xfrm>
        </p:spPr>
        <p:txBody>
          <a:bodyPr/>
          <a:lstStyle/>
          <a:p>
            <a:r>
              <a:rPr lang="da-DK" dirty="0" smtClean="0"/>
              <a:t>Datagrundlag NOA-L 2021 og 2023</a:t>
            </a:r>
            <a:br>
              <a:rPr lang="da-DK" dirty="0" smtClean="0"/>
            </a:br>
            <a:r>
              <a:rPr lang="da-DK" dirty="0" smtClean="0"/>
              <a:t> </a:t>
            </a:r>
            <a:br>
              <a:rPr lang="da-DK" dirty="0" smtClean="0"/>
            </a:br>
            <a:r>
              <a:rPr lang="da-DK" sz="2000" dirty="0" smtClean="0"/>
              <a:t>15-69-årige lønmodtagere med min. 34 t/md i sep., okt. og nov. (året før) og bopæl i DK</a:t>
            </a:r>
            <a:endParaRPr lang="da-DK" sz="2000" dirty="0"/>
          </a:p>
        </p:txBody>
      </p:sp>
      <p:sp>
        <p:nvSpPr>
          <p:cNvPr id="2" name="Pladsholder til slidenummer 1">
            <a:extLst>
              <a:ext uri="{FF2B5EF4-FFF2-40B4-BE49-F238E27FC236}">
                <a16:creationId xmlns:a16="http://schemas.microsoft.com/office/drawing/2014/main" id="{13818EC7-CFBE-29B5-AC14-489E1119C500}"/>
              </a:ext>
            </a:extLst>
          </p:cNvPr>
          <p:cNvSpPr>
            <a:spLocks noGrp="1"/>
          </p:cNvSpPr>
          <p:nvPr>
            <p:ph type="sldNum" sz="quarter" idx="4294967295"/>
          </p:nvPr>
        </p:nvSpPr>
        <p:spPr>
          <a:xfrm>
            <a:off x="11785600" y="6475413"/>
            <a:ext cx="406400" cy="125412"/>
          </a:xfrm>
        </p:spPr>
        <p:txBody>
          <a:bodyPr/>
          <a:lstStyle/>
          <a:p>
            <a:fld id="{24C8C45C-947F-4981-8B3F-4F32E973C901}" type="slidenum">
              <a:rPr lang="da-DK" smtClean="0"/>
              <a:t>13</a:t>
            </a:fld>
            <a:endParaRPr lang="da-DK"/>
          </a:p>
        </p:txBody>
      </p:sp>
      <p:graphicFrame>
        <p:nvGraphicFramePr>
          <p:cNvPr id="3" name="Tabel 2"/>
          <p:cNvGraphicFramePr>
            <a:graphicFrameLocks noGrp="1"/>
          </p:cNvGraphicFramePr>
          <p:nvPr>
            <p:extLst/>
          </p:nvPr>
        </p:nvGraphicFramePr>
        <p:xfrm>
          <a:off x="812799" y="2038667"/>
          <a:ext cx="8027143" cy="3858699"/>
        </p:xfrm>
        <a:graphic>
          <a:graphicData uri="http://schemas.openxmlformats.org/drawingml/2006/table">
            <a:tbl>
              <a:tblPr firstRow="1" bandRow="1">
                <a:tableStyleId>{5C22544A-7EE6-4342-B048-85BDC9FD1C3A}</a:tableStyleId>
              </a:tblPr>
              <a:tblGrid>
                <a:gridCol w="2330950">
                  <a:extLst>
                    <a:ext uri="{9D8B030D-6E8A-4147-A177-3AD203B41FA5}">
                      <a16:colId xmlns:a16="http://schemas.microsoft.com/office/drawing/2014/main" val="1770292306"/>
                    </a:ext>
                  </a:extLst>
                </a:gridCol>
                <a:gridCol w="1898731">
                  <a:extLst>
                    <a:ext uri="{9D8B030D-6E8A-4147-A177-3AD203B41FA5}">
                      <a16:colId xmlns:a16="http://schemas.microsoft.com/office/drawing/2014/main" val="2317007210"/>
                    </a:ext>
                  </a:extLst>
                </a:gridCol>
                <a:gridCol w="1898731">
                  <a:extLst>
                    <a:ext uri="{9D8B030D-6E8A-4147-A177-3AD203B41FA5}">
                      <a16:colId xmlns:a16="http://schemas.microsoft.com/office/drawing/2014/main" val="1575764196"/>
                    </a:ext>
                  </a:extLst>
                </a:gridCol>
                <a:gridCol w="1898731">
                  <a:extLst>
                    <a:ext uri="{9D8B030D-6E8A-4147-A177-3AD203B41FA5}">
                      <a16:colId xmlns:a16="http://schemas.microsoft.com/office/drawing/2014/main" val="2003127881"/>
                    </a:ext>
                  </a:extLst>
                </a:gridCol>
              </a:tblGrid>
              <a:tr h="492454">
                <a:tc>
                  <a:txBody>
                    <a:bodyPr/>
                    <a:lstStyle/>
                    <a:p>
                      <a:endParaRPr lang="da-DK" sz="1600" dirty="0"/>
                    </a:p>
                  </a:txBody>
                  <a:tcPr/>
                </a:tc>
                <a:tc>
                  <a:txBody>
                    <a:bodyPr/>
                    <a:lstStyle/>
                    <a:p>
                      <a:pPr algn="ctr"/>
                      <a:r>
                        <a:rPr lang="da-DK" sz="1600" dirty="0" smtClean="0"/>
                        <a:t>2021</a:t>
                      </a:r>
                      <a:endParaRPr lang="da-DK" sz="1600" dirty="0"/>
                    </a:p>
                  </a:txBody>
                  <a:tcPr/>
                </a:tc>
                <a:tc>
                  <a:txBody>
                    <a:bodyPr/>
                    <a:lstStyle/>
                    <a:p>
                      <a:pPr algn="ctr"/>
                      <a:r>
                        <a:rPr lang="da-DK" sz="1600" dirty="0" smtClean="0"/>
                        <a:t>2023</a:t>
                      </a:r>
                      <a:endParaRPr lang="da-DK" sz="1600" dirty="0"/>
                    </a:p>
                  </a:txBody>
                  <a:tcPr/>
                </a:tc>
                <a:tc>
                  <a:txBody>
                    <a:bodyPr/>
                    <a:lstStyle/>
                    <a:p>
                      <a:pPr algn="ctr"/>
                      <a:r>
                        <a:rPr lang="da-DK" sz="1600" dirty="0" smtClean="0"/>
                        <a:t>Forskel</a:t>
                      </a:r>
                      <a:endParaRPr lang="da-DK" sz="1600" dirty="0"/>
                    </a:p>
                  </a:txBody>
                  <a:tcPr/>
                </a:tc>
                <a:extLst>
                  <a:ext uri="{0D108BD9-81ED-4DB2-BD59-A6C34878D82A}">
                    <a16:rowId xmlns:a16="http://schemas.microsoft.com/office/drawing/2014/main" val="2999987693"/>
                  </a:ext>
                </a:extLst>
              </a:tr>
              <a:tr h="492454">
                <a:tc>
                  <a:txBody>
                    <a:bodyPr/>
                    <a:lstStyle/>
                    <a:p>
                      <a:r>
                        <a:rPr lang="da-DK" sz="1600" dirty="0" smtClean="0"/>
                        <a:t>Population</a:t>
                      </a:r>
                      <a:r>
                        <a:rPr lang="da-DK" sz="1600" baseline="0" dirty="0" smtClean="0"/>
                        <a:t> </a:t>
                      </a:r>
                      <a:endParaRPr lang="da-DK" sz="1600" dirty="0"/>
                    </a:p>
                  </a:txBody>
                  <a:tcPr/>
                </a:tc>
                <a:tc>
                  <a:txBody>
                    <a:bodyPr/>
                    <a:lstStyle/>
                    <a:p>
                      <a:pPr algn="ctr"/>
                      <a:r>
                        <a:rPr lang="da-DK" sz="1600" dirty="0" smtClean="0"/>
                        <a:t>2.296.664</a:t>
                      </a:r>
                      <a:endParaRPr lang="da-DK" sz="1600" dirty="0"/>
                    </a:p>
                  </a:txBody>
                  <a:tcPr/>
                </a:tc>
                <a:tc>
                  <a:txBody>
                    <a:bodyPr/>
                    <a:lstStyle/>
                    <a:p>
                      <a:pPr algn="ctr"/>
                      <a:r>
                        <a:rPr lang="da-DK" sz="1600" dirty="0" smtClean="0"/>
                        <a:t>2.444.566</a:t>
                      </a:r>
                      <a:endParaRPr lang="da-DK" sz="1600" dirty="0"/>
                    </a:p>
                  </a:txBody>
                  <a:tcPr/>
                </a:tc>
                <a:tc>
                  <a:txBody>
                    <a:bodyPr/>
                    <a:lstStyle/>
                    <a:p>
                      <a:pPr algn="ctr"/>
                      <a:r>
                        <a:rPr lang="da-DK" sz="1600" dirty="0" smtClean="0">
                          <a:solidFill>
                            <a:srgbClr val="00B050"/>
                          </a:solidFill>
                        </a:rPr>
                        <a:t>147.902</a:t>
                      </a:r>
                      <a:endParaRPr lang="da-DK" sz="1600" dirty="0">
                        <a:solidFill>
                          <a:srgbClr val="00B050"/>
                        </a:solidFill>
                      </a:endParaRPr>
                    </a:p>
                  </a:txBody>
                  <a:tcPr/>
                </a:tc>
                <a:extLst>
                  <a:ext uri="{0D108BD9-81ED-4DB2-BD59-A6C34878D82A}">
                    <a16:rowId xmlns:a16="http://schemas.microsoft.com/office/drawing/2014/main" val="1966515813"/>
                  </a:ext>
                </a:extLst>
              </a:tr>
              <a:tr h="492454">
                <a:tc>
                  <a:txBody>
                    <a:bodyPr/>
                    <a:lstStyle/>
                    <a:p>
                      <a:r>
                        <a:rPr lang="da-DK" sz="1600" dirty="0" smtClean="0"/>
                        <a:t>Bruttostikprøve</a:t>
                      </a:r>
                      <a:endParaRPr lang="da-DK" sz="1600" dirty="0"/>
                    </a:p>
                  </a:txBody>
                  <a:tcPr/>
                </a:tc>
                <a:tc>
                  <a:txBody>
                    <a:bodyPr/>
                    <a:lstStyle/>
                    <a:p>
                      <a:pPr algn="ctr"/>
                      <a:r>
                        <a:rPr lang="da-DK" sz="1600" u="none" strike="noStrike" kern="1200" baseline="0" dirty="0" smtClean="0"/>
                        <a:t>64.826</a:t>
                      </a:r>
                      <a:endParaRPr lang="da-DK" sz="1600" dirty="0"/>
                    </a:p>
                  </a:txBody>
                  <a:tcPr/>
                </a:tc>
                <a:tc>
                  <a:txBody>
                    <a:bodyPr/>
                    <a:lstStyle/>
                    <a:p>
                      <a:pPr algn="ctr"/>
                      <a:r>
                        <a:rPr lang="da-DK" sz="1600" kern="1200" dirty="0" smtClean="0">
                          <a:effectLst/>
                        </a:rPr>
                        <a:t>68.550 </a:t>
                      </a:r>
                      <a:endParaRPr lang="da-DK" sz="1600" dirty="0"/>
                    </a:p>
                  </a:txBody>
                  <a:tcPr/>
                </a:tc>
                <a:tc>
                  <a:txBody>
                    <a:bodyPr/>
                    <a:lstStyle/>
                    <a:p>
                      <a:pPr algn="ctr"/>
                      <a:r>
                        <a:rPr lang="da-DK" sz="1600" dirty="0" smtClean="0">
                          <a:solidFill>
                            <a:srgbClr val="00B050"/>
                          </a:solidFill>
                        </a:rPr>
                        <a:t>3.724</a:t>
                      </a:r>
                      <a:endParaRPr lang="da-DK" sz="1600" dirty="0">
                        <a:solidFill>
                          <a:srgbClr val="00B050"/>
                        </a:solidFill>
                      </a:endParaRPr>
                    </a:p>
                  </a:txBody>
                  <a:tcPr/>
                </a:tc>
                <a:extLst>
                  <a:ext uri="{0D108BD9-81ED-4DB2-BD59-A6C34878D82A}">
                    <a16:rowId xmlns:a16="http://schemas.microsoft.com/office/drawing/2014/main" val="2662707703"/>
                  </a:ext>
                </a:extLst>
              </a:tr>
              <a:tr h="492454">
                <a:tc>
                  <a:txBody>
                    <a:bodyPr/>
                    <a:lstStyle/>
                    <a:p>
                      <a:pPr lvl="1"/>
                      <a:r>
                        <a:rPr lang="da-DK" sz="1600" dirty="0" smtClean="0"/>
                        <a:t>- Pr. strata</a:t>
                      </a:r>
                      <a:endParaRPr lang="da-DK" sz="1600" dirty="0"/>
                    </a:p>
                  </a:txBody>
                  <a:tcPr/>
                </a:tc>
                <a:tc>
                  <a:txBody>
                    <a:bodyPr/>
                    <a:lstStyle/>
                    <a:p>
                      <a:pPr algn="ctr"/>
                      <a:r>
                        <a:rPr lang="da-DK" sz="1600" dirty="0" smtClean="0"/>
                        <a:t>Ca. 1.700</a:t>
                      </a:r>
                      <a:endParaRPr lang="da-DK" sz="1600" dirty="0"/>
                    </a:p>
                  </a:txBody>
                  <a:tcPr/>
                </a:tc>
                <a:tc>
                  <a:txBody>
                    <a:bodyPr/>
                    <a:lstStyle/>
                    <a:p>
                      <a:pPr algn="ctr"/>
                      <a:r>
                        <a:rPr lang="da-DK" sz="1600" dirty="0" smtClean="0"/>
                        <a:t>Ca. 1.800</a:t>
                      </a:r>
                      <a:endParaRPr lang="da-DK" sz="1600" dirty="0"/>
                    </a:p>
                  </a:txBody>
                  <a:tcPr/>
                </a:tc>
                <a:tc>
                  <a:txBody>
                    <a:bodyPr/>
                    <a:lstStyle/>
                    <a:p>
                      <a:pPr algn="ctr"/>
                      <a:r>
                        <a:rPr lang="da-DK" sz="1600" dirty="0" smtClean="0">
                          <a:solidFill>
                            <a:srgbClr val="00B050"/>
                          </a:solidFill>
                        </a:rPr>
                        <a:t>100</a:t>
                      </a:r>
                      <a:endParaRPr lang="da-DK" sz="1600" dirty="0">
                        <a:solidFill>
                          <a:srgbClr val="00B050"/>
                        </a:solidFill>
                      </a:endParaRPr>
                    </a:p>
                  </a:txBody>
                  <a:tcPr/>
                </a:tc>
                <a:extLst>
                  <a:ext uri="{0D108BD9-81ED-4DB2-BD59-A6C34878D82A}">
                    <a16:rowId xmlns:a16="http://schemas.microsoft.com/office/drawing/2014/main" val="581068209"/>
                  </a:ext>
                </a:extLst>
              </a:tr>
              <a:tr h="492454">
                <a:tc>
                  <a:txBody>
                    <a:bodyPr/>
                    <a:lstStyle/>
                    <a:p>
                      <a:r>
                        <a:rPr lang="da-DK" sz="1600" dirty="0" smtClean="0"/>
                        <a:t>Nettostikprøve</a:t>
                      </a:r>
                      <a:endParaRPr lang="da-DK" sz="1600" dirty="0"/>
                    </a:p>
                  </a:txBody>
                  <a:tcPr/>
                </a:tc>
                <a:tc>
                  <a:txBody>
                    <a:bodyPr/>
                    <a:lstStyle/>
                    <a:p>
                      <a:pPr algn="ctr"/>
                      <a:r>
                        <a:rPr lang="da-DK" sz="1600" kern="1200" dirty="0" smtClean="0">
                          <a:effectLst/>
                        </a:rPr>
                        <a:t>63.391 </a:t>
                      </a:r>
                      <a:endParaRPr lang="da-DK" sz="1600" dirty="0"/>
                    </a:p>
                  </a:txBody>
                  <a:tcPr/>
                </a:tc>
                <a:tc>
                  <a:txBody>
                    <a:bodyPr/>
                    <a:lstStyle/>
                    <a:p>
                      <a:pPr algn="ctr"/>
                      <a:r>
                        <a:rPr lang="da-DK" sz="1600" kern="1200" dirty="0" smtClean="0">
                          <a:effectLst/>
                        </a:rPr>
                        <a:t>67.102</a:t>
                      </a:r>
                      <a:endParaRPr lang="da-DK" sz="1600" dirty="0"/>
                    </a:p>
                  </a:txBody>
                  <a:tcPr/>
                </a:tc>
                <a:tc>
                  <a:txBody>
                    <a:bodyPr/>
                    <a:lstStyle/>
                    <a:p>
                      <a:pPr algn="ctr"/>
                      <a:r>
                        <a:rPr lang="da-DK" sz="1600" dirty="0" smtClean="0">
                          <a:solidFill>
                            <a:srgbClr val="00B050"/>
                          </a:solidFill>
                        </a:rPr>
                        <a:t>3.711</a:t>
                      </a:r>
                      <a:endParaRPr lang="da-DK" sz="1600" dirty="0">
                        <a:solidFill>
                          <a:srgbClr val="00B050"/>
                        </a:solidFill>
                      </a:endParaRPr>
                    </a:p>
                  </a:txBody>
                  <a:tcPr/>
                </a:tc>
                <a:extLst>
                  <a:ext uri="{0D108BD9-81ED-4DB2-BD59-A6C34878D82A}">
                    <a16:rowId xmlns:a16="http://schemas.microsoft.com/office/drawing/2014/main" val="2540756331"/>
                  </a:ext>
                </a:extLst>
              </a:tr>
              <a:tr h="492454">
                <a:tc>
                  <a:txBody>
                    <a:bodyPr/>
                    <a:lstStyle/>
                    <a:p>
                      <a:r>
                        <a:rPr lang="da-DK" sz="1600" dirty="0" smtClean="0"/>
                        <a:t>Svarprocent</a:t>
                      </a:r>
                      <a:endParaRPr lang="da-DK" sz="1600" dirty="0"/>
                    </a:p>
                  </a:txBody>
                  <a:tcPr/>
                </a:tc>
                <a:tc>
                  <a:txBody>
                    <a:bodyPr/>
                    <a:lstStyle/>
                    <a:p>
                      <a:pPr algn="ctr"/>
                      <a:r>
                        <a:rPr lang="da-DK" sz="1600" dirty="0" smtClean="0"/>
                        <a:t>47,5 %</a:t>
                      </a:r>
                      <a:endParaRPr lang="da-DK" sz="1600" dirty="0"/>
                    </a:p>
                  </a:txBody>
                  <a:tcPr/>
                </a:tc>
                <a:tc>
                  <a:txBody>
                    <a:bodyPr/>
                    <a:lstStyle/>
                    <a:p>
                      <a:pPr algn="ctr"/>
                      <a:r>
                        <a:rPr lang="da-DK" sz="1600" dirty="0" smtClean="0"/>
                        <a:t>33,3 %</a:t>
                      </a:r>
                      <a:endParaRPr lang="da-DK" sz="1600" dirty="0"/>
                    </a:p>
                  </a:txBody>
                  <a:tcPr/>
                </a:tc>
                <a:tc>
                  <a:txBody>
                    <a:bodyPr/>
                    <a:lstStyle/>
                    <a:p>
                      <a:pPr algn="ctr"/>
                      <a:r>
                        <a:rPr lang="da-DK" sz="1600" dirty="0" smtClean="0">
                          <a:solidFill>
                            <a:srgbClr val="FF0000"/>
                          </a:solidFill>
                        </a:rPr>
                        <a:t>- 14,2</a:t>
                      </a:r>
                      <a:endParaRPr lang="da-DK" sz="1600" dirty="0">
                        <a:solidFill>
                          <a:srgbClr val="FF0000"/>
                        </a:solidFill>
                      </a:endParaRPr>
                    </a:p>
                  </a:txBody>
                  <a:tcPr/>
                </a:tc>
                <a:extLst>
                  <a:ext uri="{0D108BD9-81ED-4DB2-BD59-A6C34878D82A}">
                    <a16:rowId xmlns:a16="http://schemas.microsoft.com/office/drawing/2014/main" val="1454322853"/>
                  </a:ext>
                </a:extLst>
              </a:tr>
              <a:tr h="492454">
                <a:tc>
                  <a:txBody>
                    <a:bodyPr/>
                    <a:lstStyle/>
                    <a:p>
                      <a:r>
                        <a:rPr lang="da-DK" sz="1600" dirty="0" smtClean="0"/>
                        <a:t>Respondenter i alt</a:t>
                      </a:r>
                    </a:p>
                  </a:txBody>
                  <a:tcPr/>
                </a:tc>
                <a:tc>
                  <a:txBody>
                    <a:bodyPr/>
                    <a:lstStyle/>
                    <a:p>
                      <a:pPr algn="ctr"/>
                      <a:r>
                        <a:rPr lang="da-DK" sz="1600" dirty="0" smtClean="0"/>
                        <a:t>30.099</a:t>
                      </a:r>
                      <a:endParaRPr lang="da-DK" sz="1600" dirty="0"/>
                    </a:p>
                  </a:txBody>
                  <a:tcPr/>
                </a:tc>
                <a:tc>
                  <a:txBody>
                    <a:bodyPr/>
                    <a:lstStyle/>
                    <a:p>
                      <a:pPr algn="ctr"/>
                      <a:r>
                        <a:rPr lang="da-DK" sz="1600" kern="1200" dirty="0" smtClean="0">
                          <a:effectLst/>
                        </a:rPr>
                        <a:t>22.359</a:t>
                      </a:r>
                      <a:endParaRPr lang="da-DK" sz="1600" dirty="0"/>
                    </a:p>
                  </a:txBody>
                  <a:tcPr/>
                </a:tc>
                <a:tc>
                  <a:txBody>
                    <a:bodyPr/>
                    <a:lstStyle/>
                    <a:p>
                      <a:pPr algn="ctr"/>
                      <a:r>
                        <a:rPr lang="da-DK" sz="1600" dirty="0" smtClean="0">
                          <a:solidFill>
                            <a:srgbClr val="FF0000"/>
                          </a:solidFill>
                        </a:rPr>
                        <a:t>- 7.740</a:t>
                      </a:r>
                      <a:endParaRPr lang="da-DK" sz="1600" dirty="0">
                        <a:solidFill>
                          <a:srgbClr val="FF0000"/>
                        </a:solidFill>
                      </a:endParaRPr>
                    </a:p>
                  </a:txBody>
                  <a:tcPr/>
                </a:tc>
                <a:extLst>
                  <a:ext uri="{0D108BD9-81ED-4DB2-BD59-A6C34878D82A}">
                    <a16:rowId xmlns:a16="http://schemas.microsoft.com/office/drawing/2014/main" val="2695696467"/>
                  </a:ext>
                </a:extLst>
              </a:tr>
              <a:tr h="411521">
                <a:tc>
                  <a:txBody>
                    <a:bodyPr/>
                    <a:lstStyle/>
                    <a:p>
                      <a:r>
                        <a:rPr lang="da-DK" sz="1600" dirty="0" smtClean="0"/>
                        <a:t>Respondenter</a:t>
                      </a:r>
                      <a:r>
                        <a:rPr lang="da-DK" sz="1600" baseline="0" dirty="0" smtClean="0"/>
                        <a:t> i arbejde</a:t>
                      </a:r>
                      <a:endParaRPr lang="da-DK" sz="1600" dirty="0" smtClean="0"/>
                    </a:p>
                  </a:txBody>
                  <a:tcPr/>
                </a:tc>
                <a:tc>
                  <a:txBody>
                    <a:bodyPr/>
                    <a:lstStyle/>
                    <a:p>
                      <a:pPr algn="ctr"/>
                      <a:r>
                        <a:rPr lang="da-DK" sz="1600" dirty="0" smtClean="0"/>
                        <a:t>28.648</a:t>
                      </a:r>
                      <a:endParaRPr lang="da-DK" sz="1600" dirty="0"/>
                    </a:p>
                  </a:txBody>
                  <a:tcPr/>
                </a:tc>
                <a:tc>
                  <a:txBody>
                    <a:bodyPr/>
                    <a:lstStyle/>
                    <a:p>
                      <a:pPr algn="ctr"/>
                      <a:r>
                        <a:rPr lang="da-DK" sz="1600" kern="1200" dirty="0" smtClean="0">
                          <a:effectLst/>
                        </a:rPr>
                        <a:t>21.737</a:t>
                      </a:r>
                      <a:endParaRPr lang="da-DK" sz="1600" dirty="0"/>
                    </a:p>
                  </a:txBody>
                  <a:tcPr/>
                </a:tc>
                <a:tc>
                  <a:txBody>
                    <a:bodyPr/>
                    <a:lstStyle/>
                    <a:p>
                      <a:pPr algn="ctr"/>
                      <a:r>
                        <a:rPr lang="da-DK" sz="1600" dirty="0" smtClean="0">
                          <a:solidFill>
                            <a:srgbClr val="FF0000"/>
                          </a:solidFill>
                        </a:rPr>
                        <a:t>- 6.911</a:t>
                      </a:r>
                      <a:endParaRPr lang="da-DK" sz="1600" dirty="0">
                        <a:solidFill>
                          <a:srgbClr val="FF0000"/>
                        </a:solidFill>
                      </a:endParaRPr>
                    </a:p>
                  </a:txBody>
                  <a:tcPr/>
                </a:tc>
                <a:extLst>
                  <a:ext uri="{0D108BD9-81ED-4DB2-BD59-A6C34878D82A}">
                    <a16:rowId xmlns:a16="http://schemas.microsoft.com/office/drawing/2014/main" val="10677115"/>
                  </a:ext>
                </a:extLst>
              </a:tr>
            </a:tbl>
          </a:graphicData>
        </a:graphic>
      </p:graphicFrame>
      <p:sp>
        <p:nvSpPr>
          <p:cNvPr id="4" name="Ellipse 3"/>
          <p:cNvSpPr/>
          <p:nvPr/>
        </p:nvSpPr>
        <p:spPr>
          <a:xfrm>
            <a:off x="3187287" y="5370022"/>
            <a:ext cx="5652655" cy="61514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algn="l"/>
            <a:endParaRPr lang="da-DK" sz="1600" spc="-10" baseline="0" dirty="0" err="1" smtClean="0">
              <a:solidFill>
                <a:schemeClr val="accent1"/>
              </a:solidFill>
            </a:endParaRPr>
          </a:p>
        </p:txBody>
      </p:sp>
      <p:sp>
        <p:nvSpPr>
          <p:cNvPr id="6" name="Ellipse 5"/>
          <p:cNvSpPr/>
          <p:nvPr/>
        </p:nvSpPr>
        <p:spPr>
          <a:xfrm>
            <a:off x="3269671" y="4380967"/>
            <a:ext cx="5652655" cy="61514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algn="l"/>
            <a:endParaRPr lang="da-DK" sz="1600" spc="-10" baseline="0" dirty="0" err="1" smtClean="0">
              <a:solidFill>
                <a:schemeClr val="accent1"/>
              </a:solidFill>
            </a:endParaRPr>
          </a:p>
        </p:txBody>
      </p:sp>
    </p:spTree>
    <p:extLst>
      <p:ext uri="{BB962C8B-B14F-4D97-AF65-F5344CB8AC3E}">
        <p14:creationId xmlns:p14="http://schemas.microsoft.com/office/powerpoint/2010/main" val="261173483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0.05.14"/>
  <p:tag name="AS_TITLE" val="Aspose.Slides for .NET 4.0 Client Profile"/>
  <p:tag name="AS_VERSION" val="20.5"/>
</p:tagLst>
</file>

<file path=ppt/theme/theme1.xml><?xml version="1.0" encoding="utf-8"?>
<a:theme xmlns:a="http://schemas.openxmlformats.org/drawingml/2006/main" name="Beskæftigelsesministeriet">
  <a:themeElements>
    <a:clrScheme name="Beskæftigelsesministeriet 2022">
      <a:dk1>
        <a:srgbClr val="1E1E1E"/>
      </a:dk1>
      <a:lt1>
        <a:sysClr val="window" lastClr="FFFFFF"/>
      </a:lt1>
      <a:dk2>
        <a:srgbClr val="80E3D8"/>
      </a:dk2>
      <a:lt2>
        <a:srgbClr val="F3F2F1"/>
      </a:lt2>
      <a:accent1>
        <a:srgbClr val="003087"/>
      </a:accent1>
      <a:accent2>
        <a:srgbClr val="C8102E"/>
      </a:accent2>
      <a:accent3>
        <a:srgbClr val="00C7B1"/>
      </a:accent3>
      <a:accent4>
        <a:srgbClr val="8097C3"/>
      </a:accent4>
      <a:accent5>
        <a:srgbClr val="E38797"/>
      </a:accent5>
      <a:accent6>
        <a:srgbClr val="776E64"/>
      </a:accent6>
      <a:hlink>
        <a:srgbClr val="0563C1"/>
      </a:hlink>
      <a:folHlink>
        <a:srgbClr val="954F72"/>
      </a:folHlink>
    </a:clrScheme>
    <a:fontScheme name="Beskæftigelsesministeriet 2022">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12700">
          <a:solidFill>
            <a:schemeClr val="accent4">
              <a:lumMod val="20000"/>
              <a:lumOff val="80000"/>
            </a:schemeClr>
          </a:solidFill>
        </a:ln>
      </a:spPr>
      <a:bodyPr wrap="square" lIns="162000" tIns="162000" rIns="162000" bIns="162000" rtlCol="0" anchor="t">
        <a:noAutofit/>
      </a:bodyPr>
      <a:lstStyle>
        <a:defPPr algn="l">
          <a:defRPr sz="1600" spc="-10" baseline="0" dirty="0" err="1"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spc="-10" baseline="0" dirty="0" err="1" smtClean="0">
            <a:solidFill>
              <a:schemeClr val="accent1"/>
            </a:solidFill>
          </a:defRPr>
        </a:defPPr>
      </a:lstStyle>
    </a:txDef>
  </a:objectDefaults>
  <a:extraClrSchemeLst/>
  <a:extLst>
    <a:ext uri="{05A4C25C-085E-4340-85A3-A5531E510DB2}">
      <thm15:themeFamily xmlns:thm15="http://schemas.microsoft.com/office/thememl/2012/main" name="Præsentation1" id="{95F807D6-BA81-4CFD-9A81-A4CD1D5D3195}" vid="{56D4F01E-1938-447F-95E4-904169446CA2}"/>
    </a:ext>
  </a:extLst>
</a:theme>
</file>

<file path=ppt/theme/theme2.xml><?xml version="1.0" encoding="utf-8"?>
<a:theme xmlns:a="http://schemas.openxmlformats.org/drawingml/2006/main" name="Office-tema">
  <a:themeElements>
    <a:clrScheme name="Beskæftigelsesministeriet">
      <a:dk1>
        <a:srgbClr val="1E1E1E"/>
      </a:dk1>
      <a:lt1>
        <a:sysClr val="window" lastClr="FFFFFF"/>
      </a:lt1>
      <a:dk2>
        <a:srgbClr val="003087"/>
      </a:dk2>
      <a:lt2>
        <a:srgbClr val="776E64"/>
      </a:lt2>
      <a:accent1>
        <a:srgbClr val="003087"/>
      </a:accent1>
      <a:accent2>
        <a:srgbClr val="C8102E"/>
      </a:accent2>
      <a:accent3>
        <a:srgbClr val="00C7B1"/>
      </a:accent3>
      <a:accent4>
        <a:srgbClr val="8097C3"/>
      </a:accent4>
      <a:accent5>
        <a:srgbClr val="E38797"/>
      </a:accent5>
      <a:accent6>
        <a:srgbClr val="80E3D8"/>
      </a:accent6>
      <a:hlink>
        <a:srgbClr val="0563C1"/>
      </a:hlink>
      <a:folHlink>
        <a:srgbClr val="954F72"/>
      </a:folHlink>
    </a:clrScheme>
    <a:fontScheme name="Skabelondesign Arial">
      <a:majorFont>
        <a:latin typeface="Arial"/>
        <a:ea typeface="Arial"/>
        <a:cs typeface="Arial"/>
      </a:majorFont>
      <a:minorFont>
        <a:latin typeface="Arial"/>
        <a:ea typeface="Arial"/>
        <a:cs typeface="Arial"/>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eskæftigelsesministeriet">
      <a:dk1>
        <a:srgbClr val="1E1E1E"/>
      </a:dk1>
      <a:lt1>
        <a:sysClr val="window" lastClr="FFFFFF"/>
      </a:lt1>
      <a:dk2>
        <a:srgbClr val="003087"/>
      </a:dk2>
      <a:lt2>
        <a:srgbClr val="776E64"/>
      </a:lt2>
      <a:accent1>
        <a:srgbClr val="003087"/>
      </a:accent1>
      <a:accent2>
        <a:srgbClr val="C8102E"/>
      </a:accent2>
      <a:accent3>
        <a:srgbClr val="00C7B1"/>
      </a:accent3>
      <a:accent4>
        <a:srgbClr val="8097C3"/>
      </a:accent4>
      <a:accent5>
        <a:srgbClr val="E38797"/>
      </a:accent5>
      <a:accent6>
        <a:srgbClr val="80E3D8"/>
      </a:accent6>
      <a:hlink>
        <a:srgbClr val="0563C1"/>
      </a:hlink>
      <a:folHlink>
        <a:srgbClr val="954F72"/>
      </a:folHlink>
    </a:clrScheme>
    <a:fontScheme name="Skabelondesign Arial">
      <a:majorFont>
        <a:latin typeface="Arial"/>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EE33EAA26F71647B745C076A4A937A0" ma:contentTypeVersion="15" ma:contentTypeDescription="Opret et nyt dokument." ma:contentTypeScope="" ma:versionID="717680a0066cec0c4658209cbf686320">
  <xsd:schema xmlns:xsd="http://www.w3.org/2001/XMLSchema" xmlns:xs="http://www.w3.org/2001/XMLSchema" xmlns:p="http://schemas.microsoft.com/office/2006/metadata/properties" xmlns:ns2="32b70d9b-ce9c-4eae-bc62-d2e1684ecaae" xmlns:ns3="4ce315fb-a895-4b66-a480-6de20f2410ff" targetNamespace="http://schemas.microsoft.com/office/2006/metadata/properties" ma:root="true" ma:fieldsID="bcc46cc1ba387858b02c8f8904ae8337" ns2:_="" ns3:_="">
    <xsd:import namespace="32b70d9b-ce9c-4eae-bc62-d2e1684ecaae"/>
    <xsd:import namespace="4ce315fb-a895-4b66-a480-6de20f2410f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b70d9b-ce9c-4eae-bc62-d2e1684eca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ledmærker" ma:readOnly="false" ma:fieldId="{5cf76f15-5ced-4ddc-b409-7134ff3c332f}" ma:taxonomyMulti="true" ma:sspId="5bf0d7c6-e456-457b-8172-35b10752708b"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315fb-a895-4b66-a480-6de20f2410ff"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b07d8d0-844a-4854-a128-80d6250b5177}" ma:internalName="TaxCatchAll" ma:showField="CatchAllData" ma:web="4ce315fb-a895-4b66-a480-6de20f2410f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e315fb-a895-4b66-a480-6de20f2410ff">
      <Value>7</Value>
    </TaxCatchAll>
    <lcf76f155ced4ddcb4097134ff3c332f xmlns="32b70d9b-ce9c-4eae-bc62-d2e1684eca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386F4A-A727-4836-9E6D-8D20338C6A82}"/>
</file>

<file path=customXml/itemProps2.xml><?xml version="1.0" encoding="utf-8"?>
<ds:datastoreItem xmlns:ds="http://schemas.openxmlformats.org/officeDocument/2006/customXml" ds:itemID="{AD4FADD0-4651-4A9B-AFAE-7D3901B70710}">
  <ds:schemaRefs>
    <ds:schemaRef ds:uri="http://schemas.microsoft.com/sharepoint/v3/contenttype/forms"/>
  </ds:schemaRefs>
</ds:datastoreItem>
</file>

<file path=customXml/itemProps3.xml><?xml version="1.0" encoding="utf-8"?>
<ds:datastoreItem xmlns:ds="http://schemas.openxmlformats.org/officeDocument/2006/customXml" ds:itemID="{C331A49E-796A-4CA9-A84D-8CB7DB250D5C}">
  <ds:schemaRefs>
    <ds:schemaRef ds:uri="http://purl.org/dc/terms/"/>
    <ds:schemaRef ds:uri="http://schemas.openxmlformats.org/package/2006/metadata/core-properties"/>
    <ds:schemaRef ds:uri="http://schemas.microsoft.com/office/2006/documentManagement/types"/>
    <ds:schemaRef ds:uri="779d5b78-0209-4f69-a7d1-4b530c5d0581"/>
    <ds:schemaRef ds:uri="http://purl.org/dc/elements/1.1/"/>
    <ds:schemaRef ds:uri="http://schemas.microsoft.com/office/2006/metadata/properties"/>
    <ds:schemaRef ds:uri="8CCB45BC-CE70-4D62-8704-7E136C6F7F14"/>
    <ds:schemaRef ds:uri="http://schemas.microsoft.com/sharepoint/v3"/>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2326</TotalTime>
  <Words>584</Words>
  <Application>Microsoft Office PowerPoint</Application>
  <PresentationFormat>Widescreen</PresentationFormat>
  <Paragraphs>137</Paragraphs>
  <Slides>13</Slides>
  <Notes>13</Notes>
  <HiddenSlides>0</HiddenSlides>
  <MMClips>0</MMClips>
  <ScaleCrop>false</ScaleCrop>
  <HeadingPairs>
    <vt:vector size="6" baseType="variant">
      <vt:variant>
        <vt:lpstr>Benyttede skrifttyper</vt:lpstr>
      </vt:variant>
      <vt:variant>
        <vt:i4>1</vt:i4>
      </vt:variant>
      <vt:variant>
        <vt:lpstr>Tema</vt:lpstr>
      </vt:variant>
      <vt:variant>
        <vt:i4>1</vt:i4>
      </vt:variant>
      <vt:variant>
        <vt:lpstr>Slidetitler</vt:lpstr>
      </vt:variant>
      <vt:variant>
        <vt:i4>13</vt:i4>
      </vt:variant>
    </vt:vector>
  </HeadingPairs>
  <TitlesOfParts>
    <vt:vector size="15" baseType="lpstr">
      <vt:lpstr>Arial</vt:lpstr>
      <vt:lpstr>Beskæftigelsesministeriet</vt:lpstr>
      <vt:lpstr>National Overvågning af Arbejdsmiljøet blandt Lønmodtagere (NOA-L) 2023</vt:lpstr>
      <vt:lpstr>Punkter til i dag</vt:lpstr>
      <vt:lpstr>Formål</vt:lpstr>
      <vt:lpstr>Emner i NOA-L om psykisk arbejdsmiljø og mentalt helbred </vt:lpstr>
      <vt:lpstr>Datagrundlaget i NOA-L 2023</vt:lpstr>
      <vt:lpstr>Arbejdsmiljø i tal på AT.dk </vt:lpstr>
      <vt:lpstr>Kan du tale med din nærmeste leder om problemer i arbejdet? procent, som svarer ‘i meget høj grad’ eller ‘i høj grad’</vt:lpstr>
      <vt:lpstr>Selvvurderet stress, hvor kilden er arbejde eller både arbejde og privatliv procent, som svarer ‘hele tiden’ eller ‘ofte’</vt:lpstr>
      <vt:lpstr>Krænkende handlinger, vold og trusler  procent, som svarer ja inden for det seneste år </vt:lpstr>
      <vt:lpstr>Diskrimination eller forskelsbehandling procent, som svarer ja inden for det seneste år </vt:lpstr>
      <vt:lpstr>Kvinder og mænd: Seksuel chikane samt  uønsket seksuel opmærksomhed</vt:lpstr>
      <vt:lpstr>Tak for jeres tid</vt:lpstr>
      <vt:lpstr>Datagrundlag NOA-L 2021 og 2023   15-69-årige lønmodtagere med min. 34 t/md i sep., okt. og nov. (året før) og bopæl i DK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Præsentation NOA-L learning lab</dc:title>
  <dc:creator>Lea Brams Olesen</dc:creator>
  <cp:lastModifiedBy>Signe Kofoed Sørensen</cp:lastModifiedBy>
  <cp:revision>173</cp:revision>
  <cp:lastPrinted>2024-03-21T07:52:40Z</cp:lastPrinted>
  <dcterms:created xsi:type="dcterms:W3CDTF">2023-05-09T11:25:37Z</dcterms:created>
  <dcterms:modified xsi:type="dcterms:W3CDTF">2024-04-10T12:35:25Z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CMSystemID">
    <vt:lpwstr>587169d6-a954-4482-abac-4e855a7b599d</vt:lpwstr>
  </property>
  <property fmtid="{D5CDD505-2E9C-101B-9397-08002B2CF9AE}" pid="3" name="ContentTypeId">
    <vt:lpwstr>0x010100FEE33EAA26F71647B745C076A4A937A0</vt:lpwstr>
  </property>
  <property fmtid="{D5CDD505-2E9C-101B-9397-08002B2CF9AE}" pid="4" name="Created by:">
    <vt:lpwstr>omnidocs.com</vt:lpwstr>
  </property>
  <property fmtid="{D5CDD505-2E9C-101B-9397-08002B2CF9AE}" pid="5" name="Dokumenttype2">
    <vt:lpwstr>7;#Præsentation|b5cff41b-b3b3-4698-9927-b2b9eb78ff23</vt:lpwstr>
  </property>
  <property fmtid="{D5CDD505-2E9C-101B-9397-08002B2CF9AE}" pid="6" name="CCMOneDriveID">
    <vt:lpwstr/>
  </property>
  <property fmtid="{D5CDD505-2E9C-101B-9397-08002B2CF9AE}" pid="7" name="CCMOneDriveOwnerID">
    <vt:lpwstr/>
  </property>
  <property fmtid="{D5CDD505-2E9C-101B-9397-08002B2CF9AE}" pid="8" name="CCMOneDriveItemID">
    <vt:lpwstr/>
  </property>
  <property fmtid="{D5CDD505-2E9C-101B-9397-08002B2CF9AE}" pid="9" name="CCMIsSharedOnOneDrive">
    <vt:bool>false</vt:bool>
  </property>
  <property fmtid="{D5CDD505-2E9C-101B-9397-08002B2CF9AE}" pid="10" name="CCMSystem">
    <vt:lpwstr> </vt:lpwstr>
  </property>
  <property fmtid="{D5CDD505-2E9C-101B-9397-08002B2CF9AE}" pid="11" name="CCMIsEmailAttachment">
    <vt:i4>1</vt:i4>
  </property>
  <property fmtid="{D5CDD505-2E9C-101B-9397-08002B2CF9AE}" pid="12" name="CCMReplyToDocCacheId_AA145BE6-B859-401A-B2E0-03BB3E7048FC_">
    <vt:lpwstr>CCMReplyToDocCacheId_AA145BE6-B859-401A-B2E0-03BB3E7048FC_bcb31377-11f6-4140-953e-fbc2c896f0f6</vt:lpwstr>
  </property>
  <property fmtid="{D5CDD505-2E9C-101B-9397-08002B2CF9AE}" pid="13" name="CCMEventContext">
    <vt:lpwstr>ae7ca962-4bc7-4779-a8ff-0f6340f36112</vt:lpwstr>
  </property>
</Properties>
</file>